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6" autoAdjust="0"/>
    <p:restoredTop sz="94660"/>
  </p:normalViewPr>
  <p:slideViewPr>
    <p:cSldViewPr snapToGrid="0">
      <p:cViewPr>
        <p:scale>
          <a:sx n="100" d="100"/>
          <a:sy n="100" d="100"/>
        </p:scale>
        <p:origin x="5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CONDITION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2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5163765" cy="36104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n=</a:t>
            </a:r>
            <a:r>
              <a:rPr lang="en-US" dirty="0" err="1" smtClean="0"/>
              <a:t>int</a:t>
            </a:r>
            <a:r>
              <a:rPr lang="en-US" dirty="0" smtClean="0"/>
              <a:t>(input(“enter number”))</a:t>
            </a:r>
          </a:p>
          <a:p>
            <a:r>
              <a:rPr lang="en-US" dirty="0" smtClean="0"/>
              <a:t>if(n&lt;=15):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f(n==10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rint(“ok”)</a:t>
            </a:r>
          </a:p>
          <a:p>
            <a:pPr marL="628650" lvl="3"/>
            <a:r>
              <a:rPr lang="en-US" sz="2200" dirty="0" smtClean="0"/>
              <a:t> else:</a:t>
            </a:r>
          </a:p>
          <a:p>
            <a:pPr marL="1085850" lvl="4"/>
            <a:r>
              <a:rPr lang="en-US" sz="1800" dirty="0" smtClean="0"/>
              <a:t>print(“use another option”)</a:t>
            </a:r>
          </a:p>
          <a:p>
            <a:pPr marL="285750" lvl="2"/>
            <a:r>
              <a:rPr lang="en-US" sz="2400" dirty="0"/>
              <a:t>e</a:t>
            </a:r>
            <a:r>
              <a:rPr lang="en-US" sz="2400" dirty="0" smtClean="0"/>
              <a:t>lse:</a:t>
            </a:r>
            <a:endParaRPr lang="en-US" sz="2400" dirty="0"/>
          </a:p>
          <a:p>
            <a:pPr marL="1085850" lvl="4"/>
            <a:r>
              <a:rPr lang="en-US" sz="2000" dirty="0"/>
              <a:t>print</a:t>
            </a:r>
            <a:r>
              <a:rPr lang="en-US" sz="2000" dirty="0" smtClean="0"/>
              <a:t>(“more than 15”)</a:t>
            </a:r>
            <a:endParaRPr lang="en-US" sz="2000" dirty="0"/>
          </a:p>
          <a:p>
            <a:pPr marL="1085850" lvl="4"/>
            <a:endParaRPr lang="en-US" sz="2000" dirty="0" smtClean="0"/>
          </a:p>
          <a:p>
            <a:pPr marL="1085850" lvl="4"/>
            <a:endParaRPr lang="en-US" sz="2000" dirty="0"/>
          </a:p>
          <a:p>
            <a:pPr marL="1085850" lvl="4"/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01973" y="2757867"/>
            <a:ext cx="2699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OUTPUT: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enter number: 11</a:t>
            </a:r>
          </a:p>
          <a:p>
            <a:r>
              <a:rPr lang="en-US" dirty="0">
                <a:solidFill>
                  <a:schemeClr val="accent1"/>
                </a:solidFill>
              </a:rPr>
              <a:t>u</a:t>
            </a:r>
            <a:r>
              <a:rPr lang="en-US" dirty="0" smtClean="0">
                <a:solidFill>
                  <a:schemeClr val="accent1"/>
                </a:solidFill>
              </a:rPr>
              <a:t>se another option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0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STATEMENTS</a:t>
            </a:r>
            <a:br>
              <a:rPr lang="en-US" dirty="0" smtClean="0"/>
            </a:br>
            <a:r>
              <a:rPr lang="en-US" dirty="0" smtClean="0"/>
              <a:t>( DECISION MAKING)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basic decision statements in computer is selection structure.</a:t>
            </a:r>
          </a:p>
          <a:p>
            <a:r>
              <a:rPr lang="en-US" dirty="0" smtClean="0"/>
              <a:t>The decision is described to computer as conditional statement that can be answered True  or False</a:t>
            </a:r>
          </a:p>
          <a:p>
            <a:r>
              <a:rPr lang="en-US" dirty="0" smtClean="0"/>
              <a:t>Python language provide the following conditional (decision making ) statements.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If statement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If….else statement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If …..</a:t>
            </a:r>
            <a:r>
              <a:rPr lang="en-US" dirty="0" err="1" smtClean="0">
                <a:solidFill>
                  <a:srgbClr val="00B0F0"/>
                </a:solidFill>
              </a:rPr>
              <a:t>elif</a:t>
            </a:r>
            <a:r>
              <a:rPr lang="en-US" dirty="0" smtClean="0">
                <a:solidFill>
                  <a:srgbClr val="00B0F0"/>
                </a:solidFill>
              </a:rPr>
              <a:t>…..else statement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Nested if…else statement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5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f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if statement is a decision making statement. </a:t>
            </a:r>
          </a:p>
          <a:p>
            <a:r>
              <a:rPr lang="en-US" dirty="0" smtClean="0"/>
              <a:t>It is used to control the flow of execution of the statements and also used to test logically whether the condition is true or false.</a:t>
            </a:r>
          </a:p>
          <a:p>
            <a:pPr lvl="1"/>
            <a:r>
              <a:rPr lang="en-US" dirty="0" smtClean="0"/>
              <a:t>Syntax:</a:t>
            </a:r>
          </a:p>
          <a:p>
            <a:pPr lvl="2"/>
            <a:r>
              <a:rPr lang="en-US" dirty="0" smtClean="0"/>
              <a:t>if  </a:t>
            </a:r>
            <a:r>
              <a:rPr lang="en-US" dirty="0" err="1" smtClean="0"/>
              <a:t>test_expression</a:t>
            </a:r>
            <a:r>
              <a:rPr lang="en-US" dirty="0" smtClean="0"/>
              <a:t> </a:t>
            </a:r>
            <a:r>
              <a:rPr lang="en-US" sz="2800" b="1" dirty="0" smtClean="0"/>
              <a:t>:</a:t>
            </a:r>
            <a:endParaRPr lang="en-US" b="1" dirty="0" smtClean="0"/>
          </a:p>
          <a:p>
            <a:pPr lvl="3"/>
            <a:r>
              <a:rPr lang="en-US" dirty="0" smtClean="0"/>
              <a:t>Statement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625962"/>
          </a:xfrm>
        </p:spPr>
        <p:txBody>
          <a:bodyPr/>
          <a:lstStyle/>
          <a:p>
            <a:r>
              <a:rPr lang="en-US" dirty="0" smtClean="0"/>
              <a:t>n=</a:t>
            </a:r>
            <a:r>
              <a:rPr lang="en-US" dirty="0" err="1" smtClean="0"/>
              <a:t>int</a:t>
            </a:r>
            <a:r>
              <a:rPr lang="en-US" dirty="0" smtClean="0"/>
              <a:t>(input(“enter number”))</a:t>
            </a:r>
          </a:p>
          <a:p>
            <a:r>
              <a:rPr lang="en-US" dirty="0" smtClean="0"/>
              <a:t>if(n&lt;=10):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rint(“condition is true”)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3157" y="4766553"/>
            <a:ext cx="5116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OUTPUT: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enter number: 6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condition is true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8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f…else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if…else  statement is called alternative execution , in which there are two possibilities and the condition determines which one gets executed</a:t>
            </a:r>
          </a:p>
          <a:p>
            <a:pPr lvl="1"/>
            <a:r>
              <a:rPr lang="en-US" dirty="0" smtClean="0"/>
              <a:t>Syntax:</a:t>
            </a:r>
          </a:p>
          <a:p>
            <a:pPr lvl="2"/>
            <a:r>
              <a:rPr lang="en-US" dirty="0" smtClean="0"/>
              <a:t>if  </a:t>
            </a:r>
            <a:r>
              <a:rPr lang="en-US" dirty="0" err="1" smtClean="0"/>
              <a:t>test_expression</a:t>
            </a:r>
            <a:r>
              <a:rPr lang="en-US" dirty="0" smtClean="0"/>
              <a:t> :</a:t>
            </a:r>
          </a:p>
          <a:p>
            <a:pPr lvl="4"/>
            <a:r>
              <a:rPr lang="en-US" dirty="0" smtClean="0"/>
              <a:t>Statement of if</a:t>
            </a:r>
          </a:p>
          <a:p>
            <a:pPr marL="1147763" lvl="4" indent="0">
              <a:buNone/>
            </a:pPr>
            <a:r>
              <a:rPr lang="en-US" sz="1800" dirty="0"/>
              <a:t>else:</a:t>
            </a:r>
          </a:p>
          <a:p>
            <a:pPr lvl="4"/>
            <a:r>
              <a:rPr lang="en-US" dirty="0"/>
              <a:t>Statement of </a:t>
            </a:r>
            <a:r>
              <a:rPr lang="en-US" dirty="0" smtClean="0"/>
              <a:t>else</a:t>
            </a:r>
            <a:endParaRPr lang="en-US" dirty="0"/>
          </a:p>
          <a:p>
            <a:pPr lvl="4"/>
            <a:endParaRPr lang="en-US" dirty="0" smtClean="0"/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482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22096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n=</a:t>
            </a:r>
            <a:r>
              <a:rPr lang="en-US" dirty="0" err="1" smtClean="0"/>
              <a:t>int</a:t>
            </a:r>
            <a:r>
              <a:rPr lang="en-US" dirty="0" smtClean="0"/>
              <a:t>(input(“enter number”))</a:t>
            </a:r>
          </a:p>
          <a:p>
            <a:r>
              <a:rPr lang="en-US" dirty="0" smtClean="0"/>
              <a:t>if(n&lt;=10):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rint(“condition is true”)</a:t>
            </a:r>
          </a:p>
          <a:p>
            <a:pPr marL="285750" lvl="2"/>
            <a:r>
              <a:rPr lang="en-US" sz="2400" dirty="0"/>
              <a:t>else</a:t>
            </a:r>
            <a:r>
              <a:rPr lang="en-US" sz="2400" dirty="0" smtClean="0"/>
              <a:t>:</a:t>
            </a:r>
          </a:p>
          <a:p>
            <a:pPr marL="1085850" lvl="4"/>
            <a:r>
              <a:rPr lang="en-US" sz="2000" dirty="0"/>
              <a:t>print(“condition </a:t>
            </a:r>
            <a:r>
              <a:rPr lang="en-US" sz="2000" dirty="0" smtClean="0"/>
              <a:t>is false”)</a:t>
            </a:r>
            <a:endParaRPr lang="en-US" sz="2000" dirty="0"/>
          </a:p>
          <a:p>
            <a:pPr marL="1085850" lvl="4"/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3157" y="4766553"/>
            <a:ext cx="5116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OUTPUT: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enter number: 12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condition is false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5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f …</a:t>
            </a:r>
            <a:r>
              <a:rPr lang="en-US" dirty="0" err="1" smtClean="0"/>
              <a:t>elif</a:t>
            </a:r>
            <a:r>
              <a:rPr lang="en-US" dirty="0" smtClean="0"/>
              <a:t>…else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e</a:t>
            </a:r>
            <a:r>
              <a:rPr lang="en-US" dirty="0" err="1" smtClean="0"/>
              <a:t>lif</a:t>
            </a:r>
            <a:r>
              <a:rPr lang="en-US" dirty="0" smtClean="0"/>
              <a:t>- is a keyword used in Python in replacement of else if to place another condition in the program. This is called chained conditional.</a:t>
            </a:r>
          </a:p>
          <a:p>
            <a:r>
              <a:rPr lang="en-US" dirty="0" smtClean="0"/>
              <a:t>Chained conditions allows than two possibilities and need more than two branches</a:t>
            </a:r>
          </a:p>
          <a:p>
            <a:pPr lvl="1"/>
            <a:r>
              <a:rPr lang="en-US" dirty="0" smtClean="0"/>
              <a:t>Syntax:</a:t>
            </a:r>
          </a:p>
          <a:p>
            <a:pPr lvl="2"/>
            <a:r>
              <a:rPr lang="en-US" dirty="0" smtClean="0"/>
              <a:t>if  </a:t>
            </a:r>
            <a:r>
              <a:rPr lang="en-US" dirty="0" err="1" smtClean="0"/>
              <a:t>test_expression</a:t>
            </a:r>
            <a:r>
              <a:rPr lang="en-US" dirty="0" smtClean="0"/>
              <a:t> :</a:t>
            </a:r>
          </a:p>
          <a:p>
            <a:pPr lvl="4"/>
            <a:r>
              <a:rPr lang="en-US" dirty="0" smtClean="0"/>
              <a:t>Statement of if</a:t>
            </a:r>
          </a:p>
          <a:p>
            <a:pPr marL="1147763" lvl="4" indent="0">
              <a:buNone/>
            </a:pPr>
            <a:r>
              <a:rPr lang="en-US" sz="1800" dirty="0" err="1" smtClean="0"/>
              <a:t>elif</a:t>
            </a:r>
            <a:r>
              <a:rPr lang="en-US" sz="1800" dirty="0" smtClean="0"/>
              <a:t> expression:</a:t>
            </a:r>
            <a:endParaRPr lang="en-US" sz="1800" dirty="0"/>
          </a:p>
          <a:p>
            <a:pPr lvl="4"/>
            <a:r>
              <a:rPr lang="en-US" dirty="0"/>
              <a:t>Statement of </a:t>
            </a:r>
            <a:r>
              <a:rPr lang="en-US" dirty="0" err="1" smtClean="0"/>
              <a:t>elif</a:t>
            </a:r>
            <a:endParaRPr lang="en-US" dirty="0" smtClean="0"/>
          </a:p>
          <a:p>
            <a:pPr marL="1147763" lvl="4" indent="0">
              <a:buNone/>
            </a:pPr>
            <a:r>
              <a:rPr lang="en-US" sz="1800" dirty="0"/>
              <a:t>e</a:t>
            </a:r>
            <a:r>
              <a:rPr lang="en-US" sz="1800" dirty="0" smtClean="0"/>
              <a:t>lse:</a:t>
            </a:r>
            <a:endParaRPr lang="en-US" sz="1800" dirty="0"/>
          </a:p>
          <a:p>
            <a:pPr lvl="4"/>
            <a:r>
              <a:rPr lang="en-US" dirty="0"/>
              <a:t>Statement of </a:t>
            </a:r>
            <a:r>
              <a:rPr lang="en-US" dirty="0" smtClean="0"/>
              <a:t>else</a:t>
            </a:r>
            <a:endParaRPr lang="en-US" dirty="0"/>
          </a:p>
          <a:p>
            <a:pPr lvl="4"/>
            <a:endParaRPr lang="en-US" dirty="0" smtClean="0"/>
          </a:p>
          <a:p>
            <a:pPr marL="1828800" lvl="4" indent="0">
              <a:buNone/>
            </a:pPr>
            <a:endParaRPr lang="en-US" dirty="0"/>
          </a:p>
          <a:p>
            <a:pPr lvl="4"/>
            <a:endParaRPr lang="en-US" dirty="0" smtClean="0"/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635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5163765" cy="3610405"/>
          </a:xfrm>
        </p:spPr>
        <p:txBody>
          <a:bodyPr>
            <a:normAutofit/>
          </a:bodyPr>
          <a:lstStyle/>
          <a:p>
            <a:r>
              <a:rPr lang="en-US" dirty="0" smtClean="0"/>
              <a:t>n=</a:t>
            </a:r>
            <a:r>
              <a:rPr lang="en-US" dirty="0" err="1" smtClean="0"/>
              <a:t>int</a:t>
            </a:r>
            <a:r>
              <a:rPr lang="en-US" dirty="0" smtClean="0"/>
              <a:t>(input(“enter number”))</a:t>
            </a:r>
          </a:p>
          <a:p>
            <a:r>
              <a:rPr lang="en-US" dirty="0" smtClean="0"/>
              <a:t>if(n&lt;=5):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rint(“condition is less than 5 ”)</a:t>
            </a:r>
          </a:p>
          <a:p>
            <a:pPr marL="285750" lvl="2"/>
            <a:r>
              <a:rPr lang="en-US" sz="2400" dirty="0" err="1"/>
              <a:t>e</a:t>
            </a:r>
            <a:r>
              <a:rPr lang="en-US" sz="2400" dirty="0" err="1" smtClean="0"/>
              <a:t>lif</a:t>
            </a:r>
            <a:r>
              <a:rPr lang="en-US" sz="2400" dirty="0" smtClean="0"/>
              <a:t> (n&lt;=10 and (n&gt;5):</a:t>
            </a:r>
          </a:p>
          <a:p>
            <a:pPr marL="1085850" lvl="4"/>
            <a:r>
              <a:rPr lang="en-US" sz="2000" dirty="0"/>
              <a:t>print(“condition </a:t>
            </a:r>
            <a:r>
              <a:rPr lang="en-US" sz="2000" dirty="0" err="1" smtClean="0"/>
              <a:t>isbetween</a:t>
            </a:r>
            <a:r>
              <a:rPr lang="en-US" sz="2000" dirty="0" smtClean="0"/>
              <a:t> 10 and 5”)</a:t>
            </a:r>
          </a:p>
          <a:p>
            <a:pPr marL="285750" lvl="2"/>
            <a:r>
              <a:rPr lang="en-US" sz="2400" dirty="0"/>
              <a:t>e</a:t>
            </a:r>
            <a:r>
              <a:rPr lang="en-US" sz="2400" dirty="0" smtClean="0"/>
              <a:t>lse:</a:t>
            </a:r>
            <a:endParaRPr lang="en-US" sz="2400" dirty="0"/>
          </a:p>
          <a:p>
            <a:pPr marL="1085850" lvl="4"/>
            <a:r>
              <a:rPr lang="en-US" sz="2000" dirty="0"/>
              <a:t>print(“condition </a:t>
            </a:r>
            <a:r>
              <a:rPr lang="en-US" sz="2000" dirty="0" smtClean="0"/>
              <a:t>is more than 10”)</a:t>
            </a:r>
            <a:endParaRPr lang="en-US" sz="2000" dirty="0"/>
          </a:p>
          <a:p>
            <a:pPr marL="1085850" lvl="4"/>
            <a:endParaRPr lang="en-US" sz="2000" dirty="0" smtClean="0"/>
          </a:p>
          <a:p>
            <a:pPr marL="1085850" lvl="4"/>
            <a:endParaRPr lang="en-US" sz="2000" dirty="0"/>
          </a:p>
          <a:p>
            <a:pPr marL="1085850" lvl="4"/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01973" y="2757867"/>
            <a:ext cx="5116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OUTPUT: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enter number: 12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condition is more than 10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1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98410"/>
            <a:ext cx="9601196" cy="1303867"/>
          </a:xfrm>
        </p:spPr>
        <p:txBody>
          <a:bodyPr/>
          <a:lstStyle/>
          <a:p>
            <a:r>
              <a:rPr lang="en-US" dirty="0" smtClean="0"/>
              <a:t>Nested if…else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902277"/>
            <a:ext cx="9601196" cy="40175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can write an entire </a:t>
            </a:r>
            <a:r>
              <a:rPr lang="en-US" b="1" dirty="0" err="1" smtClean="0"/>
              <a:t>if..else</a:t>
            </a:r>
            <a:r>
              <a:rPr lang="en-US" b="1" dirty="0" smtClean="0"/>
              <a:t> statement in another if </a:t>
            </a:r>
            <a:r>
              <a:rPr lang="en-US" dirty="0" smtClean="0"/>
              <a:t>….else statement called nesting, and the statement is called </a:t>
            </a:r>
            <a:r>
              <a:rPr lang="en-US" b="1" dirty="0" smtClean="0"/>
              <a:t>nested if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a nested if construct, you can have an if…</a:t>
            </a:r>
            <a:r>
              <a:rPr lang="en-US" dirty="0" err="1" smtClean="0"/>
              <a:t>elif</a:t>
            </a:r>
            <a:r>
              <a:rPr lang="en-US" dirty="0" smtClean="0"/>
              <a:t>…else construct inside an if…</a:t>
            </a:r>
            <a:r>
              <a:rPr lang="en-US" dirty="0" err="1" smtClean="0"/>
              <a:t>elif</a:t>
            </a:r>
            <a:r>
              <a:rPr lang="en-US" dirty="0" smtClean="0"/>
              <a:t>…else construct</a:t>
            </a:r>
          </a:p>
          <a:p>
            <a:pPr lvl="1"/>
            <a:r>
              <a:rPr lang="en-US" b="1" dirty="0" smtClean="0"/>
              <a:t>Syntax:</a:t>
            </a:r>
          </a:p>
          <a:p>
            <a:pPr lvl="2"/>
            <a:r>
              <a:rPr lang="en-US" b="1" dirty="0"/>
              <a:t>if  </a:t>
            </a:r>
            <a:r>
              <a:rPr lang="en-US" b="1" dirty="0" err="1"/>
              <a:t>test_expression</a:t>
            </a:r>
            <a:r>
              <a:rPr lang="en-US" b="1" dirty="0"/>
              <a:t> :</a:t>
            </a:r>
          </a:p>
          <a:p>
            <a:pPr lvl="3"/>
            <a:r>
              <a:rPr lang="en-US" b="1" smtClean="0"/>
              <a:t>Statement(s</a:t>
            </a:r>
            <a:r>
              <a:rPr lang="en-US" b="1" dirty="0" smtClean="0"/>
              <a:t>)</a:t>
            </a:r>
          </a:p>
          <a:p>
            <a:pPr lvl="2"/>
            <a:r>
              <a:rPr lang="en-US" b="1" dirty="0" smtClean="0"/>
              <a:t>if  </a:t>
            </a:r>
            <a:r>
              <a:rPr lang="en-US" b="1" dirty="0" err="1" smtClean="0"/>
              <a:t>test_expression</a:t>
            </a:r>
            <a:r>
              <a:rPr lang="en-US" b="1" dirty="0" smtClean="0"/>
              <a:t> </a:t>
            </a:r>
            <a:r>
              <a:rPr lang="en-US" b="1" dirty="0" smtClean="0"/>
              <a:t>: </a:t>
            </a:r>
            <a:endParaRPr lang="en-US" b="1" dirty="0" smtClean="0"/>
          </a:p>
          <a:p>
            <a:pPr lvl="4"/>
            <a:r>
              <a:rPr lang="en-US" b="1" dirty="0" smtClean="0"/>
              <a:t>Statement(s)</a:t>
            </a:r>
          </a:p>
          <a:p>
            <a:pPr marL="1147763" lvl="4" indent="0">
              <a:buNone/>
            </a:pPr>
            <a:r>
              <a:rPr lang="en-US" sz="1800" b="1" dirty="0" err="1" smtClean="0"/>
              <a:t>elif</a:t>
            </a:r>
            <a:r>
              <a:rPr lang="en-US" sz="1800" b="1" dirty="0" smtClean="0"/>
              <a:t> expression:</a:t>
            </a:r>
            <a:endParaRPr lang="en-US" sz="1800" b="1" dirty="0"/>
          </a:p>
          <a:p>
            <a:pPr lvl="4"/>
            <a:r>
              <a:rPr lang="en-US" b="1" dirty="0" smtClean="0"/>
              <a:t>Statement(s)</a:t>
            </a:r>
          </a:p>
          <a:p>
            <a:pPr marL="1147763" lvl="4" indent="0">
              <a:buNone/>
            </a:pPr>
            <a:r>
              <a:rPr lang="en-US" sz="1800" b="1" dirty="0" smtClean="0"/>
              <a:t>else:</a:t>
            </a:r>
          </a:p>
          <a:p>
            <a:pPr lvl="4"/>
            <a:r>
              <a:rPr lang="en-US" dirty="0" smtClean="0"/>
              <a:t>Statement(s)</a:t>
            </a:r>
          </a:p>
          <a:p>
            <a:pPr marL="1828800" lvl="4" indent="0">
              <a:buNone/>
            </a:pPr>
            <a:endParaRPr lang="en-US" dirty="0"/>
          </a:p>
          <a:p>
            <a:pPr lvl="4"/>
            <a:endParaRPr lang="en-US" dirty="0" smtClean="0"/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9848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426</Words>
  <Application>Microsoft Office PowerPoint</Application>
  <PresentationFormat>Widescreen</PresentationFormat>
  <Paragraphs>101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CONDITION</vt:lpstr>
      <vt:lpstr>CONDITIONAL STATEMENTS ( DECISION MAKING)</vt:lpstr>
      <vt:lpstr>if statement</vt:lpstr>
      <vt:lpstr>Example:</vt:lpstr>
      <vt:lpstr>if…else statement</vt:lpstr>
      <vt:lpstr>Example:</vt:lpstr>
      <vt:lpstr>if …elif…else statements</vt:lpstr>
      <vt:lpstr>Example:</vt:lpstr>
      <vt:lpstr>Nested if…else statements</vt:lpstr>
      <vt:lpstr>Example: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</dc:title>
  <dc:creator>user</dc:creator>
  <cp:lastModifiedBy>user</cp:lastModifiedBy>
  <cp:revision>9</cp:revision>
  <dcterms:created xsi:type="dcterms:W3CDTF">2020-08-23T05:33:22Z</dcterms:created>
  <dcterms:modified xsi:type="dcterms:W3CDTF">2020-08-31T02:40:55Z</dcterms:modified>
</cp:coreProperties>
</file>