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65D-8E62-43BB-A236-53CBF94A58F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85FC-83CF-4865-A7BD-C92CC986D02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65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65D-8E62-43BB-A236-53CBF94A58F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85FC-83CF-4865-A7BD-C92CC986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2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65D-8E62-43BB-A236-53CBF94A58F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85FC-83CF-4865-A7BD-C92CC986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0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65D-8E62-43BB-A236-53CBF94A58F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85FC-83CF-4865-A7BD-C92CC986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91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65D-8E62-43BB-A236-53CBF94A58F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85FC-83CF-4865-A7BD-C92CC986D02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35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65D-8E62-43BB-A236-53CBF94A58F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85FC-83CF-4865-A7BD-C92CC986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0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65D-8E62-43BB-A236-53CBF94A58F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85FC-83CF-4865-A7BD-C92CC986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1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65D-8E62-43BB-A236-53CBF94A58F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85FC-83CF-4865-A7BD-C92CC986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3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65D-8E62-43BB-A236-53CBF94A58F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85FC-83CF-4865-A7BD-C92CC986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5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16CD65D-8E62-43BB-A236-53CBF94A58F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A85FC-83CF-4865-A7BD-C92CC986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D65D-8E62-43BB-A236-53CBF94A58F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85FC-83CF-4865-A7BD-C92CC986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16CD65D-8E62-43BB-A236-53CBF94A58F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B5A85FC-83CF-4865-A7BD-C92CC986D02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01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12763"/>
            <a:ext cx="9144000" cy="2387600"/>
          </a:xfrm>
        </p:spPr>
        <p:txBody>
          <a:bodyPr/>
          <a:lstStyle/>
          <a:p>
            <a:r>
              <a:rPr lang="en-US" b="1" dirty="0" smtClean="0"/>
              <a:t>Jump Statements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Jump statements are used to transfer the program's control from one location to another.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Means these are used to alter the flow of a loop like - to skip a part of a loop or terminate a loop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844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Jump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are three types of jump statements used in python.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1.break </a:t>
            </a:r>
          </a:p>
          <a:p>
            <a:r>
              <a:rPr lang="en-US" dirty="0" smtClean="0"/>
              <a:t>2.continue </a:t>
            </a:r>
          </a:p>
          <a:p>
            <a:r>
              <a:rPr lang="en-US" dirty="0" smtClean="0"/>
              <a:t>3.pass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008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923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b="1" dirty="0"/>
              <a:t>b</a:t>
            </a:r>
            <a:r>
              <a:rPr lang="en-US" sz="5300" b="1" dirty="0" smtClean="0"/>
              <a:t>reak statement</a:t>
            </a:r>
            <a:br>
              <a:rPr lang="en-US" sz="53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is used to terminate the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959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e.g.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 err="1" smtClean="0"/>
              <a:t>val</a:t>
            </a:r>
            <a:r>
              <a:rPr lang="en-US" dirty="0" smtClean="0"/>
              <a:t> in "string": </a:t>
            </a:r>
          </a:p>
          <a:p>
            <a:pPr marL="0" indent="0">
              <a:buNone/>
            </a:pPr>
            <a:r>
              <a:rPr lang="en-US" dirty="0" smtClean="0"/>
              <a:t>	if </a:t>
            </a:r>
            <a:r>
              <a:rPr lang="en-US" dirty="0" err="1" smtClean="0"/>
              <a:t>val</a:t>
            </a:r>
            <a:r>
              <a:rPr lang="en-US" dirty="0" smtClean="0"/>
              <a:t> == "</a:t>
            </a:r>
            <a:r>
              <a:rPr lang="en-US" dirty="0" err="1" smtClean="0"/>
              <a:t>i</a:t>
            </a:r>
            <a:r>
              <a:rPr lang="en-US" dirty="0" smtClean="0"/>
              <a:t>": </a:t>
            </a:r>
          </a:p>
          <a:p>
            <a:pPr marL="0" indent="0">
              <a:buNone/>
            </a:pPr>
            <a:r>
              <a:rPr lang="en-US" dirty="0" smtClean="0"/>
              <a:t>		break </a:t>
            </a:r>
          </a:p>
          <a:p>
            <a:pPr marL="0" indent="0">
              <a:buNone/>
            </a:pPr>
            <a:r>
              <a:rPr lang="en-US" dirty="0" smtClean="0"/>
              <a:t>	print(</a:t>
            </a:r>
            <a:r>
              <a:rPr lang="en-US" dirty="0" err="1" smtClean="0"/>
              <a:t>val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 smtClean="0"/>
              <a:t>print("The end")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81800" y="2867025"/>
            <a:ext cx="4105275" cy="252376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</a:t>
            </a:r>
          </a:p>
          <a:p>
            <a:r>
              <a:rPr lang="en-US" sz="2800" dirty="0" smtClean="0"/>
              <a:t>s </a:t>
            </a:r>
          </a:p>
          <a:p>
            <a:r>
              <a:rPr lang="en-US" sz="2800" dirty="0" smtClean="0"/>
              <a:t>t </a:t>
            </a:r>
          </a:p>
          <a:p>
            <a:r>
              <a:rPr lang="en-US" sz="2800" dirty="0" smtClean="0"/>
              <a:t>r </a:t>
            </a:r>
          </a:p>
          <a:p>
            <a:r>
              <a:rPr lang="en-US" sz="2800" dirty="0" smtClean="0"/>
              <a:t>The 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972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923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b="1" dirty="0" smtClean="0"/>
              <a:t>continue statement</a:t>
            </a:r>
            <a:br>
              <a:rPr lang="en-US" sz="53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It is used to skip all the remaining statements in the loop and move controls back to the top of the loop.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959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e.g.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 err="1" smtClean="0"/>
              <a:t>val</a:t>
            </a:r>
            <a:r>
              <a:rPr lang="en-US" dirty="0" smtClean="0"/>
              <a:t> in "string": </a:t>
            </a:r>
          </a:p>
          <a:p>
            <a:pPr marL="0" indent="0">
              <a:buNone/>
            </a:pPr>
            <a:r>
              <a:rPr lang="en-US" dirty="0" smtClean="0"/>
              <a:t>	if </a:t>
            </a:r>
            <a:r>
              <a:rPr lang="en-US" dirty="0" err="1" smtClean="0"/>
              <a:t>val</a:t>
            </a:r>
            <a:r>
              <a:rPr lang="en-US" dirty="0" smtClean="0"/>
              <a:t> == "</a:t>
            </a:r>
            <a:r>
              <a:rPr lang="en-US" dirty="0" err="1" smtClean="0"/>
              <a:t>i</a:t>
            </a:r>
            <a:r>
              <a:rPr lang="en-US" dirty="0" smtClean="0"/>
              <a:t>": </a:t>
            </a:r>
          </a:p>
          <a:p>
            <a:pPr marL="0" indent="0">
              <a:buNone/>
            </a:pPr>
            <a:r>
              <a:rPr lang="en-US" dirty="0" smtClean="0"/>
              <a:t>		continue </a:t>
            </a:r>
          </a:p>
          <a:p>
            <a:pPr marL="0" indent="0">
              <a:buNone/>
            </a:pPr>
            <a:r>
              <a:rPr lang="en-US" dirty="0" smtClean="0"/>
              <a:t>	print(</a:t>
            </a:r>
            <a:r>
              <a:rPr lang="en-US" dirty="0" err="1" smtClean="0"/>
              <a:t>val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 smtClean="0"/>
              <a:t>print("The end")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81800" y="2867025"/>
            <a:ext cx="4105275" cy="338554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</a:t>
            </a:r>
          </a:p>
          <a:p>
            <a:r>
              <a:rPr lang="en-US" sz="2800" dirty="0" smtClean="0"/>
              <a:t>s </a:t>
            </a:r>
          </a:p>
          <a:p>
            <a:r>
              <a:rPr lang="en-US" sz="2800" dirty="0" smtClean="0"/>
              <a:t>t </a:t>
            </a:r>
          </a:p>
          <a:p>
            <a:r>
              <a:rPr lang="en-US" sz="2800" dirty="0" smtClean="0"/>
              <a:t>r </a:t>
            </a:r>
          </a:p>
          <a:p>
            <a:r>
              <a:rPr lang="en-US" sz="2800" dirty="0"/>
              <a:t>n</a:t>
            </a:r>
            <a:endParaRPr lang="en-US" sz="2800" dirty="0" smtClean="0"/>
          </a:p>
          <a:p>
            <a:r>
              <a:rPr lang="en-US" sz="2800" dirty="0"/>
              <a:t>g</a:t>
            </a:r>
            <a:endParaRPr lang="en-US" sz="2800" dirty="0" smtClean="0"/>
          </a:p>
          <a:p>
            <a:r>
              <a:rPr lang="en-US" sz="2800" dirty="0" smtClean="0"/>
              <a:t>The 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639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7842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/>
              <a:t>			pass statement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2235200"/>
            <a:ext cx="52959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e.g.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 err="1" smtClean="0"/>
              <a:t>val</a:t>
            </a:r>
            <a:r>
              <a:rPr lang="en-US" dirty="0" smtClean="0"/>
              <a:t> in "string": </a:t>
            </a:r>
          </a:p>
          <a:p>
            <a:pPr marL="0" indent="0">
              <a:buNone/>
            </a:pPr>
            <a:r>
              <a:rPr lang="en-US" dirty="0" smtClean="0"/>
              <a:t>	if </a:t>
            </a:r>
            <a:r>
              <a:rPr lang="en-US" dirty="0" err="1" smtClean="0"/>
              <a:t>val</a:t>
            </a:r>
            <a:r>
              <a:rPr lang="en-US" dirty="0" smtClean="0"/>
              <a:t> == "</a:t>
            </a:r>
            <a:r>
              <a:rPr lang="en-US" dirty="0" err="1" smtClean="0"/>
              <a:t>i</a:t>
            </a:r>
            <a:r>
              <a:rPr lang="en-US" dirty="0" smtClean="0"/>
              <a:t>": </a:t>
            </a:r>
          </a:p>
          <a:p>
            <a:pPr marL="0" indent="0">
              <a:buNone/>
            </a:pPr>
            <a:r>
              <a:rPr lang="en-US" dirty="0" smtClean="0"/>
              <a:t>		pass</a:t>
            </a:r>
          </a:p>
          <a:p>
            <a:pPr marL="0" indent="0">
              <a:buNone/>
            </a:pPr>
            <a:r>
              <a:rPr lang="en-US" dirty="0" smtClean="0"/>
              <a:t>	print(</a:t>
            </a:r>
            <a:r>
              <a:rPr lang="en-US" dirty="0" err="1" smtClean="0"/>
              <a:t>val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 smtClean="0"/>
              <a:t>print("The end")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91337" y="2400300"/>
            <a:ext cx="3781425" cy="38164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Output </a:t>
            </a:r>
          </a:p>
          <a:p>
            <a:r>
              <a:rPr lang="en-US" sz="2800" dirty="0" smtClean="0"/>
              <a:t>s </a:t>
            </a:r>
          </a:p>
          <a:p>
            <a:r>
              <a:rPr lang="en-US" sz="2800" dirty="0" smtClean="0"/>
              <a:t>t </a:t>
            </a:r>
          </a:p>
          <a:p>
            <a:r>
              <a:rPr lang="en-US" sz="2800" dirty="0"/>
              <a:t>r</a:t>
            </a:r>
            <a:endParaRPr lang="en-US" sz="2800" dirty="0" smtClean="0"/>
          </a:p>
          <a:p>
            <a:r>
              <a:rPr lang="en-US" sz="2800" dirty="0" err="1"/>
              <a:t>i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r>
              <a:rPr lang="en-US" sz="2800" dirty="0"/>
              <a:t>n</a:t>
            </a:r>
            <a:endParaRPr lang="en-US" sz="2800" dirty="0" smtClean="0"/>
          </a:p>
          <a:p>
            <a:r>
              <a:rPr lang="en-US" sz="2800" dirty="0"/>
              <a:t>g</a:t>
            </a:r>
            <a:endParaRPr lang="en-US" sz="2800" dirty="0" smtClean="0"/>
          </a:p>
          <a:p>
            <a:r>
              <a:rPr lang="en-US" sz="2800" dirty="0" smtClean="0"/>
              <a:t>The end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1333500"/>
            <a:ext cx="10401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This statement does nothing.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It can be used when a statement is required syntactically but the program requires no action.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4959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7842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/>
              <a:t>			pass statement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4630" y="1450521"/>
            <a:ext cx="4219574" cy="3270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e.g.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 err="1"/>
              <a:t>i</a:t>
            </a:r>
            <a:r>
              <a:rPr lang="en-US" dirty="0"/>
              <a:t> in 'initial</a:t>
            </a:r>
            <a:r>
              <a:rPr lang="en-US" dirty="0" smtClean="0"/>
              <a:t>':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/>
              <a:t>if(</a:t>
            </a:r>
            <a:r>
              <a:rPr lang="en-US" dirty="0" err="1"/>
              <a:t>i</a:t>
            </a:r>
            <a:r>
              <a:rPr lang="en-US" dirty="0"/>
              <a:t> == '</a:t>
            </a:r>
            <a:r>
              <a:rPr lang="en-US" dirty="0" err="1"/>
              <a:t>i</a:t>
            </a:r>
            <a:r>
              <a:rPr lang="en-US" dirty="0"/>
              <a:t>'):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/>
              <a:t>pass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else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print(</a:t>
            </a:r>
            <a:r>
              <a:rPr lang="en-US" dirty="0" err="1" smtClean="0"/>
              <a:t>i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81450" y="2333625"/>
            <a:ext cx="1145721" cy="190821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OUTPUT </a:t>
            </a:r>
          </a:p>
          <a:p>
            <a:r>
              <a:rPr lang="en-US" sz="2000" dirty="0"/>
              <a:t>n </a:t>
            </a:r>
          </a:p>
          <a:p>
            <a:r>
              <a:rPr lang="en-US" sz="2000" dirty="0"/>
              <a:t>t </a:t>
            </a:r>
          </a:p>
          <a:p>
            <a:r>
              <a:rPr lang="en-US" sz="2000" dirty="0"/>
              <a:t>a </a:t>
            </a:r>
          </a:p>
          <a:p>
            <a:r>
              <a:rPr lang="en-US" sz="2000" dirty="0"/>
              <a:t>l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8150" y="4886325"/>
            <a:ext cx="11353799" cy="138499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NOTE : continue forces the loop to start at the next iteration while pass means "there is no code to execute here" and will continue through the remainder or the loop body.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5801" y="1558924"/>
            <a:ext cx="4219574" cy="327025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US" smtClean="0"/>
              <a:t>e.g. 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smtClean="0"/>
          </a:p>
          <a:p>
            <a:pPr marL="0" indent="0">
              <a:buFont typeface="Calibri" panose="020F0502020204030204" pitchFamily="34" charset="0"/>
              <a:buNone/>
            </a:pPr>
            <a:r>
              <a:rPr lang="en-US" smtClean="0"/>
              <a:t>for i in 'initial':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mtClean="0"/>
              <a:t>	 if(i == 'i'): 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mtClean="0"/>
              <a:t>		continue 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mtClean="0"/>
              <a:t>	else: 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smtClean="0"/>
              <a:t>		print(i) 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097738" y="1997631"/>
            <a:ext cx="1145721" cy="283154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OUTPUT </a:t>
            </a:r>
          </a:p>
          <a:p>
            <a:r>
              <a:rPr lang="en-US" sz="2000" dirty="0" err="1" smtClean="0"/>
              <a:t>i</a:t>
            </a:r>
            <a:endParaRPr lang="en-US" sz="2000" dirty="0" smtClean="0"/>
          </a:p>
          <a:p>
            <a:r>
              <a:rPr lang="en-US" sz="2000" dirty="0" smtClean="0"/>
              <a:t>n </a:t>
            </a:r>
          </a:p>
          <a:p>
            <a:r>
              <a:rPr lang="en-US" sz="2000" dirty="0" err="1"/>
              <a:t>i</a:t>
            </a:r>
            <a:endParaRPr lang="en-US" sz="2000" dirty="0"/>
          </a:p>
          <a:p>
            <a:r>
              <a:rPr lang="en-US" sz="2000" dirty="0" smtClean="0"/>
              <a:t>t</a:t>
            </a:r>
          </a:p>
          <a:p>
            <a:r>
              <a:rPr lang="en-US" sz="2000" dirty="0" err="1"/>
              <a:t>i</a:t>
            </a:r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sz="2000" dirty="0"/>
              <a:t>a </a:t>
            </a:r>
          </a:p>
          <a:p>
            <a:r>
              <a:rPr lang="en-US" sz="2000" dirty="0"/>
              <a:t>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330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7842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/>
              <a:t>			pass statement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1" y="1406524"/>
            <a:ext cx="10953750" cy="48609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Use in loop </a:t>
            </a:r>
          </a:p>
          <a:p>
            <a:pPr marL="0" indent="0">
              <a:buNone/>
            </a:pPr>
            <a:r>
              <a:rPr lang="en-US" dirty="0" smtClean="0"/>
              <a:t>while True: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pass 		# Busy-wait for keyboard interrupt (</a:t>
            </a:r>
            <a:r>
              <a:rPr lang="en-US" dirty="0" err="1" smtClean="0"/>
              <a:t>Ctrl+C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endParaRPr lang="en-US" b="1" u="sng" dirty="0" smtClean="0"/>
          </a:p>
          <a:p>
            <a:pPr marL="0" indent="0">
              <a:buNone/>
            </a:pPr>
            <a:r>
              <a:rPr lang="en-US" b="1" u="sng" dirty="0" smtClean="0"/>
              <a:t>In function </a:t>
            </a:r>
          </a:p>
          <a:p>
            <a:pPr marL="0" indent="0">
              <a:buNone/>
            </a:pPr>
            <a:r>
              <a:rPr lang="en-US" dirty="0" smtClean="0"/>
              <a:t>It makes a controller to pass by without executing any code. </a:t>
            </a:r>
          </a:p>
          <a:p>
            <a:pPr marL="0" indent="0">
              <a:buNone/>
            </a:pPr>
            <a:r>
              <a:rPr lang="en-US" dirty="0" smtClean="0"/>
              <a:t>e.g. </a:t>
            </a:r>
          </a:p>
          <a:p>
            <a:pPr marL="0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myfun</a:t>
            </a:r>
            <a:r>
              <a:rPr lang="en-US" dirty="0" smtClean="0"/>
              <a:t>():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pass 	#if we don’t use pass here then error message will be shown </a:t>
            </a:r>
          </a:p>
          <a:p>
            <a:pPr marL="0" indent="0">
              <a:buNone/>
            </a:pPr>
            <a:r>
              <a:rPr lang="en-US" dirty="0" smtClean="0"/>
              <a:t>print(‘my program')</a:t>
            </a:r>
          </a:p>
        </p:txBody>
      </p:sp>
    </p:spTree>
    <p:extLst>
      <p:ext uri="{BB962C8B-B14F-4D97-AF65-F5344CB8AC3E}">
        <p14:creationId xmlns:p14="http://schemas.microsoft.com/office/powerpoint/2010/main" val="390926613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</TotalTime>
  <Words>200</Words>
  <Application>Microsoft Office PowerPoint</Application>
  <PresentationFormat>Widescreen</PresentationFormat>
  <Paragraphs>96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Retrospect</vt:lpstr>
      <vt:lpstr>Jump Statements</vt:lpstr>
      <vt:lpstr>Types of Jump Statements</vt:lpstr>
      <vt:lpstr>break statement  It is used to terminate the loop</vt:lpstr>
      <vt:lpstr>continue statement  It is used to skip all the remaining statements in the loop and move controls back to the top of the loop.</vt:lpstr>
      <vt:lpstr>   pass statement</vt:lpstr>
      <vt:lpstr>   pass statement</vt:lpstr>
      <vt:lpstr>   pass statement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 Statements</dc:title>
  <dc:creator>user</dc:creator>
  <cp:lastModifiedBy>user</cp:lastModifiedBy>
  <cp:revision>7</cp:revision>
  <dcterms:created xsi:type="dcterms:W3CDTF">2020-11-03T13:36:22Z</dcterms:created>
  <dcterms:modified xsi:type="dcterms:W3CDTF">2020-11-24T03:18:20Z</dcterms:modified>
</cp:coreProperties>
</file>