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4" r:id="rId9"/>
    <p:sldId id="265" r:id="rId10"/>
    <p:sldId id="263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823" y="2190750"/>
            <a:ext cx="6815669" cy="2234139"/>
          </a:xfrm>
        </p:spPr>
        <p:txBody>
          <a:bodyPr/>
          <a:lstStyle/>
          <a:p>
            <a:r>
              <a:rPr lang="en-US" sz="4800" dirty="0" smtClean="0"/>
              <a:t>LOOPS</a:t>
            </a:r>
            <a:br>
              <a:rPr lang="en-US" sz="4800" dirty="0" smtClean="0"/>
            </a:br>
            <a:r>
              <a:rPr lang="en-US" sz="4800" dirty="0" smtClean="0"/>
              <a:t>OR </a:t>
            </a:r>
            <a:br>
              <a:rPr lang="en-US" sz="4800" dirty="0" smtClean="0"/>
            </a:br>
            <a:r>
              <a:rPr lang="en-US" sz="4800" dirty="0" smtClean="0"/>
              <a:t>CONTROL STATEMENT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8598" y="4743447"/>
            <a:ext cx="6815669" cy="504828"/>
          </a:xfrm>
        </p:spPr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4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486832"/>
            <a:ext cx="10924366" cy="93239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 loop and for loop with else clause</a:t>
            </a:r>
            <a:endParaRPr lang="en-US" dirty="0"/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l="8750" t="15556" r="3125" b="17778"/>
          <a:stretch/>
        </p:blipFill>
        <p:spPr>
          <a:xfrm>
            <a:off x="818341" y="1571625"/>
            <a:ext cx="1074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for and while loop</a:t>
            </a:r>
            <a:endParaRPr lang="en-US" dirty="0"/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2678" t="50000" r="5357" b="10345"/>
          <a:stretch/>
        </p:blipFill>
        <p:spPr>
          <a:xfrm>
            <a:off x="1447800" y="2409825"/>
            <a:ext cx="9696449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6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</a:t>
            </a:r>
            <a:endParaRPr lang="en-US" dirty="0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l="2108" t="10804" r="2891" b="49861"/>
          <a:stretch/>
        </p:blipFill>
        <p:spPr>
          <a:xfrm>
            <a:off x="304798" y="2419350"/>
            <a:ext cx="1158240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Nested Loop</a:t>
            </a:r>
            <a:endParaRPr lang="en-US" dirty="0"/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l="2633" t="51812" r="3634" b="8033"/>
          <a:stretch/>
        </p:blipFill>
        <p:spPr>
          <a:xfrm>
            <a:off x="1085850" y="2400299"/>
            <a:ext cx="1022984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1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STATEMENT</a:t>
            </a:r>
            <a:br>
              <a:rPr lang="en-US" dirty="0" smtClean="0"/>
            </a:br>
            <a:r>
              <a:rPr lang="en-US" dirty="0" smtClean="0"/>
              <a:t>(LOOPING STATEMENT)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Program statement are executed sequentially one after another. In some situations, a block of code needs of times</a:t>
            </a:r>
          </a:p>
          <a:p>
            <a:r>
              <a:rPr lang="en-US" dirty="0" smtClean="0"/>
              <a:t>These are repetitive program codes, the computers have to perform to complete tasks. </a:t>
            </a:r>
            <a:endParaRPr lang="en-US" dirty="0"/>
          </a:p>
          <a:p>
            <a:r>
              <a:rPr lang="en-US" dirty="0" smtClean="0"/>
              <a:t>The following are the loop structures available in python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While statement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or ….loop statement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Nested loop statement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hile loop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while loop statement in python programming language repeatedly executes a target statement as long as a given condition is true.</a:t>
            </a:r>
          </a:p>
          <a:p>
            <a:r>
              <a:rPr lang="en-US" dirty="0" smtClean="0"/>
              <a:t>Syntax: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hile  expression:</a:t>
            </a:r>
          </a:p>
          <a:p>
            <a:pPr lvl="2"/>
            <a:r>
              <a:rPr lang="en-US" dirty="0" smtClean="0"/>
              <a:t>statement(s)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810249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Write a program to find the sum of number</a:t>
            </a:r>
          </a:p>
          <a:p>
            <a:r>
              <a:rPr lang="en-US" dirty="0" smtClean="0"/>
              <a:t>n=</a:t>
            </a:r>
            <a:r>
              <a:rPr lang="en-US" dirty="0" err="1" smtClean="0"/>
              <a:t>int</a:t>
            </a:r>
            <a:r>
              <a:rPr lang="en-US" dirty="0" smtClean="0"/>
              <a:t>(input(“enter no”))</a:t>
            </a:r>
          </a:p>
          <a:p>
            <a:r>
              <a:rPr lang="en-US" dirty="0" smtClean="0"/>
              <a:t>s=0</a:t>
            </a:r>
          </a:p>
          <a:p>
            <a:r>
              <a:rPr lang="en-US" dirty="0" smtClean="0"/>
              <a:t>while(n&gt;0):</a:t>
            </a:r>
          </a:p>
          <a:p>
            <a:pPr lvl="1"/>
            <a:r>
              <a:rPr lang="en-US" dirty="0" smtClean="0"/>
              <a:t>s=</a:t>
            </a:r>
            <a:r>
              <a:rPr lang="en-US" dirty="0" err="1" smtClean="0"/>
              <a:t>s+n</a:t>
            </a:r>
            <a:endParaRPr lang="en-US" dirty="0" smtClean="0"/>
          </a:p>
          <a:p>
            <a:pPr lvl="1"/>
            <a:r>
              <a:rPr lang="en-US" dirty="0" smtClean="0"/>
              <a:t>n=n-1</a:t>
            </a:r>
          </a:p>
          <a:p>
            <a:pPr marL="285750" lvl="1"/>
            <a:r>
              <a:rPr lang="en-US" dirty="0"/>
              <a:t>p</a:t>
            </a:r>
            <a:r>
              <a:rPr lang="en-US" dirty="0" smtClean="0"/>
              <a:t>rint(“the sum </a:t>
            </a:r>
            <a:r>
              <a:rPr lang="en-US" dirty="0" err="1" smtClean="0"/>
              <a:t>is”,s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43641" y="3684351"/>
            <a:ext cx="288100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enter no 5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sum is 15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object 2"/>
          <p:cNvPicPr>
            <a:picLocks/>
          </p:cNvPicPr>
          <p:nvPr/>
        </p:nvPicPr>
        <p:blipFill rotWithShape="1">
          <a:blip r:embed="rId2" cstate="print"/>
          <a:srcRect l="25646" t="53465" r="49599" b="12069"/>
          <a:stretch/>
        </p:blipFill>
        <p:spPr>
          <a:xfrm>
            <a:off x="7617540" y="2722921"/>
            <a:ext cx="3279058" cy="27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while loop- Infinite loop</a:t>
            </a:r>
            <a:endParaRPr lang="en-US" dirty="0"/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8750" t="12222" r="37500" b="54444"/>
          <a:stretch/>
        </p:blipFill>
        <p:spPr>
          <a:xfrm>
            <a:off x="3762375" y="2597127"/>
            <a:ext cx="4114800" cy="22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Using else statement with while loops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587051"/>
          </a:xfrm>
        </p:spPr>
        <p:txBody>
          <a:bodyPr/>
          <a:lstStyle/>
          <a:p>
            <a:r>
              <a:rPr lang="en-US" dirty="0" smtClean="0"/>
              <a:t>Python supports have an else statement associated with a loop statement</a:t>
            </a:r>
          </a:p>
          <a:p>
            <a:r>
              <a:rPr lang="en-US" dirty="0" smtClean="0"/>
              <a:t>If the else statement is used with a while loop, the else statement is executed when the condition false.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9344" y="4143983"/>
            <a:ext cx="6070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to illustrate the else in while loop</a:t>
            </a:r>
          </a:p>
          <a:p>
            <a:r>
              <a:rPr lang="en-US" dirty="0" smtClean="0"/>
              <a:t>c=0</a:t>
            </a:r>
          </a:p>
          <a:p>
            <a:r>
              <a:rPr lang="en-US" dirty="0" smtClean="0"/>
              <a:t>while c&lt;3:</a:t>
            </a:r>
          </a:p>
          <a:p>
            <a:r>
              <a:rPr lang="en-US" dirty="0" smtClean="0"/>
              <a:t>	print(“inside loop”)</a:t>
            </a:r>
          </a:p>
          <a:p>
            <a:r>
              <a:rPr lang="en-US" dirty="0" smtClean="0"/>
              <a:t>	c=c+1</a:t>
            </a:r>
          </a:p>
          <a:p>
            <a:r>
              <a:rPr lang="en-US" dirty="0" smtClean="0"/>
              <a:t>else:	</a:t>
            </a:r>
          </a:p>
          <a:p>
            <a:r>
              <a:rPr lang="en-US" dirty="0" smtClean="0"/>
              <a:t>	print(“outside loop”)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5590" y="4414916"/>
            <a:ext cx="2881007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inside loop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inside loop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inside loop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outside loop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5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 loop is another repetitive control structure, and is used to execute a set of instructions repeatedly, until the condition becomes false.</a:t>
            </a:r>
          </a:p>
          <a:p>
            <a:r>
              <a:rPr lang="en-US" dirty="0" smtClean="0"/>
              <a:t>The for loop in python is used to iterate over a sequence(</a:t>
            </a:r>
            <a:r>
              <a:rPr lang="en-US" dirty="0" err="1" smtClean="0"/>
              <a:t>list,tuple,string</a:t>
            </a:r>
            <a:r>
              <a:rPr lang="en-US" dirty="0" smtClean="0"/>
              <a:t>) or other </a:t>
            </a:r>
            <a:r>
              <a:rPr lang="en-US" dirty="0" err="1" smtClean="0"/>
              <a:t>iterable</a:t>
            </a:r>
            <a:r>
              <a:rPr lang="en-US" dirty="0" smtClean="0"/>
              <a:t> objects. Iterating over a sequence is called traversal.</a:t>
            </a:r>
          </a:p>
          <a:p>
            <a:r>
              <a:rPr lang="en-US" dirty="0" smtClean="0"/>
              <a:t>Syntax: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smtClean="0"/>
              <a:t> in   </a:t>
            </a:r>
            <a:r>
              <a:rPr lang="en-US" dirty="0" smtClean="0"/>
              <a:t>expression:</a:t>
            </a:r>
          </a:p>
          <a:p>
            <a:pPr lvl="2"/>
            <a:r>
              <a:rPr lang="en-US" dirty="0" smtClean="0"/>
              <a:t>Body of the for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6" y="1257441"/>
            <a:ext cx="8858249" cy="78050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				</a:t>
            </a:r>
            <a:r>
              <a:rPr lang="en-US" sz="4000" dirty="0" smtClean="0"/>
              <a:t>range</a:t>
            </a:r>
            <a:r>
              <a:rPr lang="en-US" sz="4000" dirty="0" smtClean="0"/>
              <a:t>( 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06932"/>
            <a:ext cx="9601196" cy="3318936"/>
          </a:xfrm>
        </p:spPr>
        <p:txBody>
          <a:bodyPr/>
          <a:lstStyle/>
          <a:p>
            <a:r>
              <a:rPr lang="en-US" dirty="0" smtClean="0"/>
              <a:t>For VN in </a:t>
            </a:r>
            <a:endParaRPr lang="en-US" dirty="0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l="41563" t="27885" r="9140" b="47196"/>
          <a:stretch/>
        </p:blipFill>
        <p:spPr>
          <a:xfrm>
            <a:off x="4956001" y="2581275"/>
            <a:ext cx="6010275" cy="14119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95999" y="1507595"/>
            <a:ext cx="657225" cy="36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10387" y="1505492"/>
            <a:ext cx="35813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range </a:t>
            </a:r>
            <a:r>
              <a:rPr lang="en-US" dirty="0" smtClean="0"/>
              <a:t>([</a:t>
            </a:r>
            <a:r>
              <a:rPr lang="en-US" dirty="0" smtClean="0">
                <a:solidFill>
                  <a:srgbClr val="FF0000"/>
                </a:solidFill>
              </a:rPr>
              <a:t>begin]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end-1</a:t>
            </a:r>
            <a:r>
              <a:rPr lang="en-US" dirty="0" smtClean="0"/>
              <a:t>,[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step_value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]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3114675" y="2552700"/>
            <a:ext cx="1371600" cy="36195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6275" y="2427415"/>
            <a:ext cx="409575" cy="61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857375" y="1425808"/>
            <a:ext cx="2143125" cy="47414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collection</a:t>
            </a:r>
            <a:endParaRPr lang="en-US" sz="2800" b="1" dirty="0"/>
          </a:p>
        </p:txBody>
      </p:sp>
      <p:sp>
        <p:nvSpPr>
          <p:cNvPr id="11" name="Down Arrow 10"/>
          <p:cNvSpPr/>
          <p:nvPr/>
        </p:nvSpPr>
        <p:spPr>
          <a:xfrm rot="19872052">
            <a:off x="3867894" y="1985717"/>
            <a:ext cx="224477" cy="481694"/>
          </a:xfrm>
          <a:prstGeom prst="downArrow">
            <a:avLst>
              <a:gd name="adj1" fmla="val 50000"/>
              <a:gd name="adj2" fmla="val 4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00500" y="1505492"/>
            <a:ext cx="409575" cy="161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86275" y="1012037"/>
            <a:ext cx="652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String|Tuple</a:t>
            </a:r>
            <a:r>
              <a:rPr lang="en-US" sz="2400" b="1" dirty="0" smtClean="0"/>
              <a:t>| List| Dictionary </a:t>
            </a:r>
            <a:endParaRPr lang="en-US" sz="2400" b="1" dirty="0"/>
          </a:p>
        </p:txBody>
      </p:sp>
      <p:sp>
        <p:nvSpPr>
          <p:cNvPr id="14" name="Left Brace 13"/>
          <p:cNvSpPr/>
          <p:nvPr/>
        </p:nvSpPr>
        <p:spPr>
          <a:xfrm>
            <a:off x="4410074" y="1012037"/>
            <a:ext cx="270215" cy="1174532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9906001" y="1012036"/>
            <a:ext cx="1219200" cy="1174531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ject 2"/>
          <p:cNvPicPr/>
          <p:nvPr/>
        </p:nvPicPr>
        <p:blipFill rotWithShape="1">
          <a:blip r:embed="rId2" cstate="print"/>
          <a:srcRect l="41563" t="54822" r="9140" b="33661"/>
          <a:stretch/>
        </p:blipFill>
        <p:spPr>
          <a:xfrm>
            <a:off x="4974430" y="4125541"/>
            <a:ext cx="3557587" cy="645732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 rotWithShape="1">
          <a:blip r:embed="rId2" cstate="print"/>
          <a:srcRect l="41563" t="66577" r="9140" b="22211"/>
          <a:stretch/>
        </p:blipFill>
        <p:spPr>
          <a:xfrm>
            <a:off x="4974430" y="5079962"/>
            <a:ext cx="3707454" cy="628650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 rotWithShape="1">
          <a:blip r:embed="rId2" cstate="print"/>
          <a:srcRect l="41563" t="78020" r="9140" b="10000"/>
          <a:stretch/>
        </p:blipFill>
        <p:spPr>
          <a:xfrm>
            <a:off x="7500633" y="5085119"/>
            <a:ext cx="3557587" cy="6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 rotWithShape="1">
          <a:blip r:embed="rId2" cstate="print"/>
          <a:srcRect l="10807" t="23512" r="13226" b="8101"/>
          <a:stretch/>
        </p:blipFill>
        <p:spPr>
          <a:xfrm>
            <a:off x="1484671" y="1563330"/>
            <a:ext cx="9261987" cy="4646970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 rotWithShape="1">
          <a:blip r:embed="rId2" cstate="print"/>
          <a:srcRect l="2057" t="10967" r="66653" b="79427"/>
          <a:stretch/>
        </p:blipFill>
        <p:spPr>
          <a:xfrm>
            <a:off x="631108" y="786581"/>
            <a:ext cx="3814917" cy="6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92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298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LOOPS OR  CONTROL STATEMENT</vt:lpstr>
      <vt:lpstr>CONTROL STATEMENT (LOOPING STATEMENT)</vt:lpstr>
      <vt:lpstr>while loop statement</vt:lpstr>
      <vt:lpstr>Examples of a while loop</vt:lpstr>
      <vt:lpstr>In while loop- Infinite loop</vt:lpstr>
      <vt:lpstr>Using else statement with while loops</vt:lpstr>
      <vt:lpstr>for loop statement</vt:lpstr>
      <vt:lpstr>      range( )</vt:lpstr>
      <vt:lpstr>PowerPoint Presentation</vt:lpstr>
      <vt:lpstr>for loop and for loop with else clause</vt:lpstr>
      <vt:lpstr>Difference between for and while loop</vt:lpstr>
      <vt:lpstr>Nested Loop</vt:lpstr>
      <vt:lpstr>Examples of Nested Loop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LOOPS OR  CONTROL STATEMENT</dc:title>
  <dc:creator>user</dc:creator>
  <cp:lastModifiedBy>user</cp:lastModifiedBy>
  <cp:revision>12</cp:revision>
  <dcterms:created xsi:type="dcterms:W3CDTF">2020-08-23T07:15:23Z</dcterms:created>
  <dcterms:modified xsi:type="dcterms:W3CDTF">2020-09-15T04:11:30Z</dcterms:modified>
</cp:coreProperties>
</file>