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9" r:id="rId4"/>
    <p:sldId id="260" r:id="rId5"/>
    <p:sldId id="258" r:id="rId6"/>
    <p:sldId id="264" r:id="rId7"/>
    <p:sldId id="266" r:id="rId8"/>
    <p:sldId id="265" r:id="rId9"/>
    <p:sldId id="273" r:id="rId10"/>
    <p:sldId id="274" r:id="rId11"/>
    <p:sldId id="275" r:id="rId12"/>
    <p:sldId id="276" r:id="rId13"/>
    <p:sldId id="263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6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1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4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8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5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8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4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3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6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ED1E-8705-41A0-AE84-909E36D1D0C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0EFA-B16A-4A09-A858-5D920F8CF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0"/>
            <a:ext cx="9144000" cy="23876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Dictionary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913" y="2710543"/>
            <a:ext cx="11691257" cy="3004457"/>
          </a:xfrm>
        </p:spPr>
        <p:txBody>
          <a:bodyPr>
            <a:normAutofit/>
          </a:bodyPr>
          <a:lstStyle/>
          <a:p>
            <a:pPr marL="355600" indent="-3429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384175" algn="l"/>
                <a:tab pos="768350" algn="l"/>
                <a:tab pos="1287463" algn="l"/>
                <a:tab pos="3000375" algn="l"/>
                <a:tab pos="4589463" algn="l"/>
                <a:tab pos="5046663" algn="l"/>
                <a:tab pos="6016625" algn="l"/>
                <a:tab pos="7110413" algn="l"/>
              </a:tabLst>
            </a:pPr>
            <a:r>
              <a:rPr lang="en-US" dirty="0"/>
              <a:t>Dictionaries are </a:t>
            </a:r>
            <a:r>
              <a:rPr lang="en-US" dirty="0" smtClean="0"/>
              <a:t>mutable </a:t>
            </a:r>
          </a:p>
          <a:p>
            <a:pPr marL="12700">
              <a:spcBef>
                <a:spcPct val="0"/>
              </a:spcBef>
              <a:tabLst>
                <a:tab pos="384175" algn="l"/>
                <a:tab pos="768350" algn="l"/>
                <a:tab pos="1287463" algn="l"/>
                <a:tab pos="3000375" algn="l"/>
                <a:tab pos="4589463" algn="l"/>
                <a:tab pos="5046663" algn="l"/>
                <a:tab pos="6016625" algn="l"/>
                <a:tab pos="7110413" algn="l"/>
              </a:tabLst>
            </a:pPr>
            <a:r>
              <a:rPr lang="en-US" dirty="0" smtClean="0"/>
              <a:t>(</a:t>
            </a:r>
            <a:r>
              <a:rPr lang="en-US" altLang="en-US" dirty="0" smtClean="0">
                <a:cs typeface="Calibri" panose="020F0502020204030204" pitchFamily="34" charset="0"/>
              </a:rPr>
              <a:t>can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modify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its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contents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but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Key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must be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unique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immutable</a:t>
            </a:r>
            <a:r>
              <a:rPr lang="en-US" altLang="en-US" dirty="0" smtClean="0"/>
              <a:t>)</a:t>
            </a:r>
          </a:p>
          <a:p>
            <a:pPr marL="12700">
              <a:spcBef>
                <a:spcPct val="0"/>
              </a:spcBef>
              <a:tabLst>
                <a:tab pos="384175" algn="l"/>
                <a:tab pos="768350" algn="l"/>
                <a:tab pos="1287463" algn="l"/>
                <a:tab pos="3000375" algn="l"/>
                <a:tab pos="4589463" algn="l"/>
                <a:tab pos="5046663" algn="l"/>
                <a:tab pos="6016625" algn="l"/>
                <a:tab pos="7110413" algn="l"/>
              </a:tabLst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Unordered </a:t>
            </a:r>
            <a:r>
              <a:rPr lang="en-US" dirty="0"/>
              <a:t>collection of elements </a:t>
            </a:r>
            <a:r>
              <a:rPr lang="en-US" dirty="0" smtClean="0"/>
              <a:t>(</a:t>
            </a:r>
            <a:r>
              <a:rPr lang="en-US" altLang="en-US" dirty="0">
                <a:cs typeface="Calibri" panose="020F0502020204030204" pitchFamily="34" charset="0"/>
              </a:rPr>
              <a:t>each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item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consist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key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and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Calibri" panose="020F0502020204030204" pitchFamily="34" charset="0"/>
              </a:rPr>
              <a:t>value</a:t>
            </a:r>
            <a:r>
              <a:rPr lang="en-US" altLang="en-US" dirty="0" smtClean="0">
                <a:cs typeface="Calibri" panose="020F0502020204030204" pitchFamily="34" charset="0"/>
              </a:rPr>
              <a:t>.)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form of </a:t>
            </a:r>
            <a:r>
              <a:rPr lang="en-US" dirty="0">
                <a:solidFill>
                  <a:srgbClr val="FF0000"/>
                </a:solidFill>
              </a:rPr>
              <a:t>Key-Value Pairs </a:t>
            </a:r>
            <a:r>
              <a:rPr lang="en-US" dirty="0"/>
              <a:t>which are enclosed in curly braces“.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6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7053"/>
            <a:ext cx="10515600" cy="56605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By using del statement</a:t>
            </a:r>
            <a:r>
              <a:rPr lang="en-US" b="1" u="sng" dirty="0">
                <a:solidFill>
                  <a:srgbClr val="FF0000"/>
                </a:solidFill>
              </a:rPr>
              <a:t/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994" y="923110"/>
            <a:ext cx="10515600" cy="57215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Syntax </a:t>
            </a:r>
            <a:r>
              <a:rPr lang="en-US" dirty="0"/>
              <a:t>of using del statement is : </a:t>
            </a:r>
            <a:endParaRPr lang="en-US" dirty="0" smtClean="0"/>
          </a:p>
          <a:p>
            <a:r>
              <a:rPr lang="en-US" dirty="0" smtClean="0"/>
              <a:t>del </a:t>
            </a:r>
            <a:r>
              <a:rPr lang="en-US" dirty="0"/>
              <a:t>&lt;dictionary-name&gt;[key of element]</a:t>
            </a:r>
          </a:p>
          <a:p>
            <a:endParaRPr lang="en" dirty="0"/>
          </a:p>
          <a:p>
            <a:r>
              <a:rPr lang="en-US" dirty="0"/>
              <a:t>B = </a:t>
            </a:r>
            <a:r>
              <a:rPr lang="en-US" dirty="0"/>
              <a:t>{1: ‘</a:t>
            </a:r>
            <a:r>
              <a:rPr lang="en-US" dirty="0" err="1"/>
              <a:t>reena</a:t>
            </a:r>
            <a:r>
              <a:rPr lang="en-US" dirty="0"/>
              <a:t>', 2: ‘</a:t>
            </a:r>
            <a:r>
              <a:rPr lang="en-US" dirty="0" err="1"/>
              <a:t>teena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</a:p>
          <a:p>
            <a:r>
              <a:rPr lang="en-US" dirty="0" smtClean="0"/>
              <a:t>del B[2] </a:t>
            </a:r>
            <a:r>
              <a:rPr lang="en-US" dirty="0" smtClean="0">
                <a:solidFill>
                  <a:srgbClr val="FF0000"/>
                </a:solidFill>
              </a:rPr>
              <a:t># It will remove the element of key 2</a:t>
            </a:r>
          </a:p>
          <a:p>
            <a:r>
              <a:rPr lang="en-US" dirty="0" smtClean="0"/>
              <a:t>print(B</a:t>
            </a:r>
            <a:r>
              <a:rPr lang="en-US" dirty="0"/>
              <a:t>)</a:t>
            </a:r>
          </a:p>
          <a:p>
            <a:endParaRPr lang="en" dirty="0"/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OUTPUT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endParaRPr lang="en" dirty="0"/>
          </a:p>
          <a:p>
            <a:pPr marL="0" indent="0">
              <a:buNone/>
            </a:pPr>
            <a:r>
              <a:rPr lang="en-US" dirty="0"/>
              <a:t>{1: </a:t>
            </a:r>
            <a:r>
              <a:rPr lang="en-US" dirty="0"/>
              <a:t>‘</a:t>
            </a:r>
            <a:r>
              <a:rPr lang="en-US" dirty="0" err="1"/>
              <a:t>reena</a:t>
            </a:r>
            <a:r>
              <a:rPr lang="en-US" dirty="0"/>
              <a:t> 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 smtClean="0"/>
              <a:t>'}</a:t>
            </a:r>
            <a:endParaRPr lang="en-US" dirty="0"/>
          </a:p>
          <a:p>
            <a:pPr marL="0" indent="0">
              <a:buNone/>
            </a:pPr>
            <a:endParaRPr lang="en" dirty="0"/>
          </a:p>
          <a:p>
            <a:r>
              <a:rPr lang="en-US" dirty="0"/>
              <a:t>B = </a:t>
            </a:r>
            <a:r>
              <a:rPr lang="en-US" dirty="0"/>
              <a:t>{1: ‘</a:t>
            </a:r>
            <a:r>
              <a:rPr lang="en-US" dirty="0" err="1"/>
              <a:t>reena</a:t>
            </a:r>
            <a:r>
              <a:rPr lang="en-US" dirty="0"/>
              <a:t>', 2: ‘</a:t>
            </a:r>
            <a:r>
              <a:rPr lang="en-US" dirty="0" err="1"/>
              <a:t>teena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  <a:endParaRPr lang="en-US" dirty="0"/>
          </a:p>
          <a:p>
            <a:r>
              <a:rPr lang="en-US" dirty="0"/>
              <a:t>del B[3]  </a:t>
            </a:r>
            <a:r>
              <a:rPr lang="en-US" dirty="0">
                <a:solidFill>
                  <a:srgbClr val="FF0000"/>
                </a:solidFill>
              </a:rPr>
              <a:t># It will return an error (</a:t>
            </a:r>
            <a:r>
              <a:rPr lang="en-US" dirty="0" err="1">
                <a:solidFill>
                  <a:srgbClr val="FF0000"/>
                </a:solidFill>
              </a:rPr>
              <a:t>KeyError</a:t>
            </a:r>
            <a:r>
              <a:rPr lang="en-US" dirty="0">
                <a:solidFill>
                  <a:srgbClr val="FF0000"/>
                </a:solidFill>
              </a:rPr>
              <a:t>) if the key given is not present in the dictionary</a:t>
            </a:r>
          </a:p>
          <a:p>
            <a:r>
              <a:rPr lang="en-US" dirty="0"/>
              <a:t>print(B)</a:t>
            </a:r>
          </a:p>
          <a:p>
            <a:endParaRPr lang="en" dirty="0"/>
          </a:p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 err="1"/>
              <a:t>KeyError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04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By Using pop()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function not only delete the element of required key but also return the deleted value.</a:t>
            </a:r>
          </a:p>
          <a:p>
            <a:endParaRPr lang="en" dirty="0"/>
          </a:p>
          <a:p>
            <a:r>
              <a:rPr lang="en-US" dirty="0"/>
              <a:t>B = </a:t>
            </a:r>
            <a:r>
              <a:rPr lang="en-US" dirty="0"/>
              <a:t>{1: ‘</a:t>
            </a:r>
            <a:r>
              <a:rPr lang="en-US" dirty="0" err="1"/>
              <a:t>reena</a:t>
            </a:r>
            <a:r>
              <a:rPr lang="en-US" dirty="0"/>
              <a:t>', 2: ‘</a:t>
            </a:r>
            <a:r>
              <a:rPr lang="en-US" dirty="0" err="1"/>
              <a:t>teena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  <a:endParaRPr lang="en-US" dirty="0"/>
          </a:p>
          <a:p>
            <a:r>
              <a:rPr lang="en-US" dirty="0"/>
              <a:t>a=</a:t>
            </a:r>
            <a:r>
              <a:rPr lang="en-US" dirty="0" err="1"/>
              <a:t>B.pop</a:t>
            </a:r>
            <a:r>
              <a:rPr lang="en-US" dirty="0"/>
              <a:t>(2) </a:t>
            </a:r>
            <a:r>
              <a:rPr lang="en-US" dirty="0">
                <a:solidFill>
                  <a:srgbClr val="FF0000"/>
                </a:solidFill>
              </a:rPr>
              <a:t>#It returns the element of Key - 2</a:t>
            </a:r>
          </a:p>
          <a:p>
            <a:r>
              <a:rPr lang="en-US" dirty="0"/>
              <a:t>print(a)</a:t>
            </a:r>
          </a:p>
          <a:p>
            <a:r>
              <a:rPr lang="en-US" dirty="0"/>
              <a:t>print(B)</a:t>
            </a:r>
          </a:p>
          <a:p>
            <a:endParaRPr lang="en" dirty="0"/>
          </a:p>
          <a:p>
            <a:r>
              <a:rPr lang="en-US" dirty="0"/>
              <a:t>OUTPUT</a:t>
            </a:r>
          </a:p>
          <a:p>
            <a:endParaRPr lang="en" dirty="0"/>
          </a:p>
          <a:p>
            <a:r>
              <a:rPr lang="en-US" dirty="0" err="1" smtClean="0"/>
              <a:t>teena</a:t>
            </a:r>
            <a:endParaRPr lang="en-US" dirty="0"/>
          </a:p>
          <a:p>
            <a:r>
              <a:rPr lang="en-US" dirty="0"/>
              <a:t>{1: </a:t>
            </a:r>
            <a:r>
              <a:rPr lang="en-US" dirty="0" smtClean="0"/>
              <a:t>‘</a:t>
            </a:r>
            <a:r>
              <a:rPr lang="en-US" dirty="0" err="1" smtClean="0"/>
              <a:t>reena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 '}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3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By Using pop()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function not only delete the element of required key but also return the deleted value.</a:t>
            </a:r>
          </a:p>
          <a:p>
            <a:endParaRPr lang="en" dirty="0"/>
          </a:p>
          <a:p>
            <a:r>
              <a:rPr lang="en-US" dirty="0"/>
              <a:t>B = {1: 'Amit', 2: 'Sunil', 5: '</a:t>
            </a:r>
            <a:r>
              <a:rPr lang="en-US" dirty="0" err="1"/>
              <a:t>Lata</a:t>
            </a:r>
            <a:r>
              <a:rPr lang="en-US" dirty="0"/>
              <a:t>', 6: '</a:t>
            </a:r>
            <a:r>
              <a:rPr lang="en-US" dirty="0" err="1"/>
              <a:t>Suman</a:t>
            </a:r>
            <a:r>
              <a:rPr lang="en-US" dirty="0"/>
              <a:t>', 7: 'Ravi'}</a:t>
            </a:r>
          </a:p>
          <a:p>
            <a:r>
              <a:rPr lang="en-US" dirty="0"/>
              <a:t>a=</a:t>
            </a:r>
            <a:r>
              <a:rPr lang="en-US" dirty="0" err="1"/>
              <a:t>B.pop</a:t>
            </a:r>
            <a:r>
              <a:rPr lang="en-US" dirty="0"/>
              <a:t>(6) </a:t>
            </a:r>
            <a:r>
              <a:rPr lang="en-US" dirty="0">
                <a:solidFill>
                  <a:srgbClr val="FF0000"/>
                </a:solidFill>
              </a:rPr>
              <a:t>#It returns the element of Key - 6</a:t>
            </a:r>
          </a:p>
          <a:p>
            <a:r>
              <a:rPr lang="en-US" dirty="0"/>
              <a:t>print(a)</a:t>
            </a:r>
          </a:p>
          <a:p>
            <a:r>
              <a:rPr lang="en-US" dirty="0"/>
              <a:t>print(B)</a:t>
            </a:r>
          </a:p>
          <a:p>
            <a:endParaRPr lang="en" dirty="0"/>
          </a:p>
          <a:p>
            <a:r>
              <a:rPr lang="en-US" dirty="0"/>
              <a:t>OUTPUT</a:t>
            </a:r>
          </a:p>
          <a:p>
            <a:endParaRPr lang="en" dirty="0"/>
          </a:p>
          <a:p>
            <a:r>
              <a:rPr lang="en-US" dirty="0" err="1"/>
              <a:t>Suman</a:t>
            </a:r>
            <a:endParaRPr lang="en-US" dirty="0"/>
          </a:p>
          <a:p>
            <a:r>
              <a:rPr lang="en-US" dirty="0"/>
              <a:t>{1: 'Amit', 2: 'Sunil', 5: '</a:t>
            </a:r>
            <a:r>
              <a:rPr lang="en-US" dirty="0" err="1"/>
              <a:t>Lata</a:t>
            </a:r>
            <a:r>
              <a:rPr lang="en-US" dirty="0"/>
              <a:t>', 7: 'Ravi'}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58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Traversing a Python </a:t>
            </a:r>
            <a:r>
              <a:rPr lang="en-US" b="1" u="sng" dirty="0" smtClean="0">
                <a:solidFill>
                  <a:srgbClr val="FF0000"/>
                </a:solidFill>
              </a:rPr>
              <a:t>Dictionary</a:t>
            </a:r>
            <a:r>
              <a:rPr lang="en-US" b="1" u="sng" dirty="0">
                <a:solidFill>
                  <a:srgbClr val="FF0000"/>
                </a:solidFill>
              </a:rPr>
              <a:t/>
            </a:r>
            <a:br>
              <a:rPr lang="en-US" b="1" u="sng" dirty="0">
                <a:solidFill>
                  <a:srgbClr val="FF0000"/>
                </a:solidFill>
              </a:rPr>
            </a:br>
            <a:r>
              <a:rPr lang="en-US" sz="3100" b="1" u="sng" dirty="0">
                <a:solidFill>
                  <a:srgbClr val="FF0000"/>
                </a:solidFill>
              </a:rPr>
              <a:t>It means to access each element of dictionary by using loop</a:t>
            </a:r>
            <a:r>
              <a:rPr lang="en-US" sz="3100" b="1" u="sng" dirty="0" smtClean="0">
                <a:solidFill>
                  <a:srgbClr val="FF0000"/>
                </a:solidFill>
              </a:rPr>
              <a:t>.</a:t>
            </a:r>
            <a:r>
              <a:rPr lang="en-US" b="1" u="sng" dirty="0">
                <a:solidFill>
                  <a:srgbClr val="FF0000"/>
                </a:solidFill>
              </a:rPr>
              <a:t/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= {1 : "One", 2 : "Two", 3 : "Three"} </a:t>
            </a:r>
          </a:p>
          <a:p>
            <a:r>
              <a:rPr lang="en-US" dirty="0"/>
              <a:t>for k in A</a:t>
            </a:r>
            <a:r>
              <a:rPr lang="en-US" dirty="0" smtClean="0"/>
              <a:t>:   #</a:t>
            </a:r>
            <a:r>
              <a:rPr lang="en-US" b="1" u="sng" dirty="0">
                <a:solidFill>
                  <a:srgbClr val="00B050"/>
                </a:solidFill>
              </a:rPr>
              <a:t> k counter variable will store the keys of dictionary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endParaRPr lang="en-US" dirty="0"/>
          </a:p>
          <a:p>
            <a:r>
              <a:rPr lang="en-US" dirty="0"/>
              <a:t>     print(k, "---&gt;", A[k])</a:t>
            </a:r>
          </a:p>
          <a:p>
            <a:pPr marL="0" indent="0">
              <a:buNone/>
            </a:pPr>
            <a:endParaRPr lang="en" dirty="0"/>
          </a:p>
          <a:p>
            <a:r>
              <a:rPr lang="en-US" dirty="0"/>
              <a:t>OUTPUT</a:t>
            </a:r>
          </a:p>
          <a:p>
            <a:endParaRPr lang="en" dirty="0"/>
          </a:p>
          <a:p>
            <a:r>
              <a:rPr lang="en-US" dirty="0"/>
              <a:t>1---&gt;One</a:t>
            </a:r>
          </a:p>
          <a:p>
            <a:r>
              <a:rPr lang="en-US" dirty="0"/>
              <a:t>2---&gt;Two</a:t>
            </a:r>
          </a:p>
          <a:p>
            <a:r>
              <a:rPr lang="en-US" dirty="0"/>
              <a:t>3---&gt;Three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1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6" y="365125"/>
            <a:ext cx="11114314" cy="1325563"/>
          </a:xfrm>
        </p:spPr>
        <p:txBody>
          <a:bodyPr>
            <a:noAutofit/>
          </a:bodyPr>
          <a:lstStyle/>
          <a:p>
            <a:r>
              <a:rPr lang="en-US" sz="4000" b="1" u="sng" dirty="0">
                <a:solidFill>
                  <a:srgbClr val="FF0000"/>
                </a:solidFill>
              </a:rPr>
              <a:t>Q1. Write a program to enter roll number and names of five students and store the data in dictionary.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72497" cy="4351338"/>
          </a:xfrm>
        </p:spPr>
        <p:txBody>
          <a:bodyPr>
            <a:normAutofit/>
          </a:bodyPr>
          <a:lstStyle/>
          <a:p>
            <a:r>
              <a:rPr lang="en-US" dirty="0"/>
              <a:t>d = { }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range(5):</a:t>
            </a:r>
          </a:p>
          <a:p>
            <a:r>
              <a:rPr lang="en-US" dirty="0"/>
              <a:t>     </a:t>
            </a:r>
            <a:r>
              <a:rPr lang="en-US" dirty="0" err="1"/>
              <a:t>rno</a:t>
            </a:r>
            <a:r>
              <a:rPr lang="en-US" dirty="0"/>
              <a:t>=</a:t>
            </a:r>
            <a:r>
              <a:rPr lang="en-US" dirty="0" err="1"/>
              <a:t>int</a:t>
            </a:r>
            <a:r>
              <a:rPr lang="en-US" dirty="0"/>
              <a:t>(input("Enter roll number"))</a:t>
            </a:r>
          </a:p>
          <a:p>
            <a:r>
              <a:rPr lang="en-US" dirty="0"/>
              <a:t>     name=input("Enter name of student")</a:t>
            </a:r>
          </a:p>
          <a:p>
            <a:r>
              <a:rPr lang="en-US" dirty="0"/>
              <a:t>     d[</a:t>
            </a:r>
            <a:r>
              <a:rPr lang="en-US" dirty="0" err="1"/>
              <a:t>rno</a:t>
            </a:r>
            <a:r>
              <a:rPr lang="en-US" dirty="0"/>
              <a:t>] = name</a:t>
            </a:r>
          </a:p>
          <a:p>
            <a:r>
              <a:rPr lang="en-US" dirty="0"/>
              <a:t>print(d)</a:t>
            </a:r>
          </a:p>
          <a:p>
            <a:endParaRPr lang="en" dirty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TextBox 3"/>
          <p:cNvSpPr txBox="1"/>
          <p:nvPr/>
        </p:nvSpPr>
        <p:spPr>
          <a:xfrm>
            <a:off x="7306491" y="1825625"/>
            <a:ext cx="48071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OUTPUT</a:t>
            </a:r>
          </a:p>
          <a:p>
            <a:r>
              <a:rPr lang="en-US" dirty="0" smtClean="0"/>
              <a:t>Enter roll number: 1</a:t>
            </a:r>
          </a:p>
          <a:p>
            <a:r>
              <a:rPr lang="en-US" dirty="0" smtClean="0"/>
              <a:t>Enter name of student: Amit</a:t>
            </a:r>
          </a:p>
          <a:p>
            <a:r>
              <a:rPr lang="en-US" dirty="0" smtClean="0"/>
              <a:t>Enter roll number: 2</a:t>
            </a:r>
          </a:p>
          <a:p>
            <a:r>
              <a:rPr lang="en-US" dirty="0" smtClean="0"/>
              <a:t>Enter name of student: Sunil</a:t>
            </a:r>
          </a:p>
          <a:p>
            <a:r>
              <a:rPr lang="en-US" dirty="0" smtClean="0"/>
              <a:t>Enter roll number: 3</a:t>
            </a:r>
          </a:p>
          <a:p>
            <a:r>
              <a:rPr lang="en-US" dirty="0" smtClean="0"/>
              <a:t>Enter name of student: </a:t>
            </a:r>
            <a:r>
              <a:rPr lang="en-US" dirty="0" err="1" smtClean="0"/>
              <a:t>Lata</a:t>
            </a:r>
            <a:endParaRPr lang="en-US" dirty="0" smtClean="0"/>
          </a:p>
          <a:p>
            <a:r>
              <a:rPr lang="en-US" dirty="0" smtClean="0"/>
              <a:t>Enter roll number: 4</a:t>
            </a:r>
          </a:p>
          <a:p>
            <a:r>
              <a:rPr lang="en-US" dirty="0" smtClean="0"/>
              <a:t>Enter name of student: </a:t>
            </a:r>
            <a:r>
              <a:rPr lang="en-US" dirty="0" err="1" smtClean="0"/>
              <a:t>Suman</a:t>
            </a:r>
            <a:endParaRPr lang="en-US" dirty="0" smtClean="0"/>
          </a:p>
          <a:p>
            <a:r>
              <a:rPr lang="en-US" dirty="0" smtClean="0"/>
              <a:t>Enter roll number: 5</a:t>
            </a:r>
          </a:p>
          <a:p>
            <a:r>
              <a:rPr lang="en-US" dirty="0" smtClean="0"/>
              <a:t>Enter name of student: Ravi</a:t>
            </a:r>
          </a:p>
          <a:p>
            <a:endParaRPr lang="en" dirty="0" smtClean="0"/>
          </a:p>
          <a:p>
            <a:r>
              <a:rPr lang="en-US" dirty="0" smtClean="0"/>
              <a:t>{1: 'Amit', 2: 'Sunil', 3: '</a:t>
            </a:r>
            <a:r>
              <a:rPr lang="en-US" dirty="0" err="1" smtClean="0"/>
              <a:t>Lata</a:t>
            </a:r>
            <a:r>
              <a:rPr lang="en-US" dirty="0" smtClean="0"/>
              <a:t>', 4: '</a:t>
            </a:r>
            <a:r>
              <a:rPr lang="en-US" dirty="0" err="1" smtClean="0"/>
              <a:t>Suman</a:t>
            </a:r>
            <a:r>
              <a:rPr lang="en-US" dirty="0" smtClean="0"/>
              <a:t>', 5: 'Ravi'}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83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365125"/>
            <a:ext cx="11713029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Q2. Write a program to store book id, book name and price of three books and store the data in dictionary named “</a:t>
            </a:r>
            <a:r>
              <a:rPr lang="en-US" dirty="0" err="1">
                <a:solidFill>
                  <a:srgbClr val="FF0000"/>
                </a:solidFill>
              </a:rPr>
              <a:t>dict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95606" cy="4351338"/>
          </a:xfrm>
        </p:spPr>
        <p:txBody>
          <a:bodyPr/>
          <a:lstStyle/>
          <a:p>
            <a:r>
              <a:rPr lang="en-US" dirty="0" err="1"/>
              <a:t>dict</a:t>
            </a:r>
            <a:r>
              <a:rPr lang="en-US" dirty="0"/>
              <a:t> = {}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range(3):</a:t>
            </a:r>
          </a:p>
          <a:p>
            <a:r>
              <a:rPr lang="en-US" dirty="0"/>
              <a:t>     </a:t>
            </a:r>
            <a:r>
              <a:rPr lang="en-US" dirty="0" err="1"/>
              <a:t>b_id</a:t>
            </a:r>
            <a:r>
              <a:rPr lang="en-US" dirty="0"/>
              <a:t> = </a:t>
            </a:r>
            <a:r>
              <a:rPr lang="en-US" dirty="0" err="1"/>
              <a:t>int</a:t>
            </a:r>
            <a:r>
              <a:rPr lang="en-US" dirty="0"/>
              <a:t>(input("Enter book id : "))</a:t>
            </a:r>
          </a:p>
          <a:p>
            <a:r>
              <a:rPr lang="en-US" dirty="0"/>
              <a:t>     </a:t>
            </a:r>
            <a:r>
              <a:rPr lang="en-US" dirty="0" err="1"/>
              <a:t>b_name</a:t>
            </a:r>
            <a:r>
              <a:rPr lang="en-US" dirty="0"/>
              <a:t> = input("Enter book name : ")</a:t>
            </a:r>
          </a:p>
          <a:p>
            <a:r>
              <a:rPr lang="en-US" dirty="0"/>
              <a:t>     </a:t>
            </a:r>
            <a:r>
              <a:rPr lang="en-US" dirty="0" err="1"/>
              <a:t>b_price</a:t>
            </a:r>
            <a:r>
              <a:rPr lang="en-US" dirty="0"/>
              <a:t> = </a:t>
            </a:r>
            <a:r>
              <a:rPr lang="en-US" dirty="0" err="1"/>
              <a:t>int</a:t>
            </a:r>
            <a:r>
              <a:rPr lang="en-US" dirty="0"/>
              <a:t>(input("Enter price of book : "))</a:t>
            </a:r>
          </a:p>
          <a:p>
            <a:r>
              <a:rPr lang="en-US" dirty="0"/>
              <a:t>     temp=[</a:t>
            </a:r>
            <a:r>
              <a:rPr lang="en-US" dirty="0" err="1"/>
              <a:t>b_name,b_price</a:t>
            </a:r>
            <a:r>
              <a:rPr lang="en-US" dirty="0"/>
              <a:t>]</a:t>
            </a:r>
          </a:p>
          <a:p>
            <a:r>
              <a:rPr lang="en-US" dirty="0"/>
              <a:t>     </a:t>
            </a:r>
            <a:r>
              <a:rPr lang="en-US" dirty="0" err="1"/>
              <a:t>dict</a:t>
            </a:r>
            <a:r>
              <a:rPr lang="en-US" dirty="0"/>
              <a:t>[</a:t>
            </a:r>
            <a:r>
              <a:rPr lang="en-US" dirty="0" err="1"/>
              <a:t>b_id</a:t>
            </a:r>
            <a:r>
              <a:rPr lang="en-US" dirty="0"/>
              <a:t>] = temp</a:t>
            </a:r>
          </a:p>
          <a:p>
            <a:r>
              <a:rPr lang="en-US" dirty="0"/>
              <a:t>print(</a:t>
            </a:r>
            <a:r>
              <a:rPr lang="en-US" dirty="0" err="1"/>
              <a:t>dict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46721" y="1889760"/>
            <a:ext cx="40581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</a:p>
          <a:p>
            <a:endParaRPr lang="en-US" dirty="0" smtClean="0"/>
          </a:p>
          <a:p>
            <a:r>
              <a:rPr lang="en-US" dirty="0"/>
              <a:t>Enter book id : 1</a:t>
            </a:r>
          </a:p>
          <a:p>
            <a:r>
              <a:rPr lang="en-US" dirty="0"/>
              <a:t>Enter book name : CS</a:t>
            </a:r>
          </a:p>
          <a:p>
            <a:r>
              <a:rPr lang="en-US" dirty="0"/>
              <a:t>Enter price of book : 350</a:t>
            </a:r>
          </a:p>
          <a:p>
            <a:r>
              <a:rPr lang="en-US" dirty="0"/>
              <a:t>Enter book id : 2</a:t>
            </a:r>
          </a:p>
          <a:p>
            <a:r>
              <a:rPr lang="en-US" dirty="0"/>
              <a:t>Enter book name : GK</a:t>
            </a:r>
          </a:p>
          <a:p>
            <a:r>
              <a:rPr lang="en-US" dirty="0"/>
              <a:t>Enter price of book : 100</a:t>
            </a:r>
          </a:p>
          <a:p>
            <a:r>
              <a:rPr lang="en-US" dirty="0"/>
              <a:t>Enter book id : 3</a:t>
            </a:r>
          </a:p>
          <a:p>
            <a:r>
              <a:rPr lang="en-US" dirty="0"/>
              <a:t>Enter book name : IP</a:t>
            </a:r>
          </a:p>
          <a:p>
            <a:r>
              <a:rPr lang="en-US" dirty="0"/>
              <a:t>Enter price of book : 250</a:t>
            </a:r>
          </a:p>
          <a:p>
            <a:r>
              <a:rPr lang="en-US" dirty="0"/>
              <a:t>{1: ['CS', 350], 2: ['GK', 100], 3: ['IP', 250]}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Python Dictionary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606347"/>
          </a:xfrm>
        </p:spPr>
        <p:txBody>
          <a:bodyPr>
            <a:normAutofit/>
          </a:bodyPr>
          <a:lstStyle/>
          <a:p>
            <a:r>
              <a:rPr lang="en-US" dirty="0"/>
              <a:t>A python dictionary is a collection of elements where each element is a combination of Key-Value pair.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value/values is associated with a unique key.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the Key-Value pairs are enclosed in Curly braces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72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Characteristics of Python Dictionary: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combination of Key and Value is called </a:t>
            </a:r>
            <a:r>
              <a:rPr lang="en-US" dirty="0">
                <a:solidFill>
                  <a:srgbClr val="00B0F0"/>
                </a:solidFill>
              </a:rPr>
              <a:t>Key-Value Pair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Keys and it’s values </a:t>
            </a:r>
            <a:r>
              <a:rPr lang="en-US" dirty="0"/>
              <a:t>are separated by </a:t>
            </a:r>
            <a:r>
              <a:rPr lang="en-US" dirty="0">
                <a:solidFill>
                  <a:srgbClr val="00B0F0"/>
                </a:solidFill>
              </a:rPr>
              <a:t>colon</a:t>
            </a:r>
            <a:r>
              <a:rPr lang="en-US" dirty="0" smtClean="0">
                <a:solidFill>
                  <a:srgbClr val="00B0F0"/>
                </a:solidFill>
              </a:rPr>
              <a:t>(:)</a:t>
            </a:r>
          </a:p>
          <a:p>
            <a:endParaRPr lang="en-US" dirty="0"/>
          </a:p>
          <a:p>
            <a:r>
              <a:rPr lang="en-US" dirty="0"/>
              <a:t>Different </a:t>
            </a:r>
            <a:r>
              <a:rPr lang="en-US" dirty="0">
                <a:solidFill>
                  <a:srgbClr val="00B0F0"/>
                </a:solidFill>
              </a:rPr>
              <a:t>Key-Value pairs are separated </a:t>
            </a:r>
            <a:r>
              <a:rPr lang="en-US" dirty="0"/>
              <a:t>by </a:t>
            </a:r>
            <a:r>
              <a:rPr lang="en-US" dirty="0">
                <a:solidFill>
                  <a:srgbClr val="00B0F0"/>
                </a:solidFill>
              </a:rPr>
              <a:t>comma</a:t>
            </a:r>
            <a:r>
              <a:rPr lang="en-US" dirty="0" smtClean="0">
                <a:solidFill>
                  <a:srgbClr val="00B0F0"/>
                </a:solidFill>
              </a:rPr>
              <a:t>(,)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Keys are unique </a:t>
            </a:r>
            <a:r>
              <a:rPr lang="en-US" dirty="0"/>
              <a:t>for each Value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Keys of dictionary must be of </a:t>
            </a:r>
            <a:r>
              <a:rPr lang="en-US" dirty="0">
                <a:solidFill>
                  <a:srgbClr val="00B0F0"/>
                </a:solidFill>
              </a:rPr>
              <a:t>immutable type like string, number</a:t>
            </a:r>
            <a:r>
              <a:rPr lang="en-US" dirty="0"/>
              <a:t>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7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Method to create Empty Dictionary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ways to create an empty dictionary which are as follows</a:t>
            </a:r>
          </a:p>
          <a:p>
            <a:endParaRPr lang="en" dirty="0"/>
          </a:p>
          <a:p>
            <a:r>
              <a:rPr lang="en-US" dirty="0"/>
              <a:t>A = { } # A is an empty </a:t>
            </a:r>
            <a:r>
              <a:rPr lang="en-US" dirty="0" smtClean="0"/>
              <a:t>dictionary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= </a:t>
            </a:r>
            <a:r>
              <a:rPr lang="en-US" dirty="0" err="1"/>
              <a:t>dict</a:t>
            </a:r>
            <a:r>
              <a:rPr lang="en-US" dirty="0"/>
              <a:t>( ) # </a:t>
            </a:r>
            <a:r>
              <a:rPr lang="en-US" dirty="0" err="1"/>
              <a:t>dict</a:t>
            </a:r>
            <a:r>
              <a:rPr lang="en-US" dirty="0"/>
              <a:t>( ) method will create an empty dictionary.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4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2" y="14741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Example of Dictionary: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74" y="1055915"/>
            <a:ext cx="11634651" cy="53557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A </a:t>
            </a:r>
            <a:r>
              <a:rPr lang="en-US" dirty="0">
                <a:solidFill>
                  <a:srgbClr val="00B0F0"/>
                </a:solidFill>
              </a:rPr>
              <a:t>= {1 : “One”, 2 : “Two”, 3 : “Three”}</a:t>
            </a:r>
          </a:p>
          <a:p>
            <a:pPr marL="0" indent="0">
              <a:buNone/>
            </a:pPr>
            <a:endParaRPr lang="en" dirty="0"/>
          </a:p>
          <a:p>
            <a:r>
              <a:rPr lang="en-US" dirty="0"/>
              <a:t>Dictionary A has numeric Keys (1, 2, 3)and </a:t>
            </a:r>
            <a:endParaRPr lang="en-US" dirty="0" smtClean="0"/>
          </a:p>
          <a:p>
            <a:r>
              <a:rPr lang="en-US" dirty="0" smtClean="0"/>
              <a:t>Values</a:t>
            </a:r>
            <a:r>
              <a:rPr lang="en-US" dirty="0"/>
              <a:t>(“One”, “Two”, “Three” ) are in String,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B = {“A” : “Apple”, “B” : “Ball”, “C” : “Cat”}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Dictionary </a:t>
            </a:r>
            <a:r>
              <a:rPr lang="en-US" dirty="0"/>
              <a:t>B has both Keys(‘A’, ‘B’, ‘C’) and </a:t>
            </a:r>
            <a:endParaRPr lang="en-US" dirty="0" smtClean="0"/>
          </a:p>
          <a:p>
            <a:r>
              <a:rPr lang="en-US" dirty="0" smtClean="0"/>
              <a:t>Values</a:t>
            </a:r>
            <a:r>
              <a:rPr lang="en-US" dirty="0"/>
              <a:t>(“Apple”, “Ball”, “Cat”) are in string.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>
                <a:solidFill>
                  <a:srgbClr val="00B0F0"/>
                </a:solidFill>
              </a:rPr>
              <a:t>= {“One”: 1, “Two” : 2, “Three” : 3}</a:t>
            </a:r>
          </a:p>
          <a:p>
            <a:endParaRPr lang="en-US" dirty="0" smtClean="0"/>
          </a:p>
          <a:p>
            <a:r>
              <a:rPr lang="en-US" dirty="0"/>
              <a:t>Dictionary </a:t>
            </a:r>
            <a:r>
              <a:rPr lang="en-US" dirty="0" smtClean="0"/>
              <a:t>C has string </a:t>
            </a:r>
            <a:r>
              <a:rPr lang="en-US" dirty="0"/>
              <a:t>Keys (“One”, “Two”, “Three” </a:t>
            </a:r>
            <a:r>
              <a:rPr lang="en-US" dirty="0" smtClean="0"/>
              <a:t>)</a:t>
            </a:r>
            <a:r>
              <a:rPr lang="en-US" dirty="0"/>
              <a:t>and </a:t>
            </a:r>
          </a:p>
          <a:p>
            <a:r>
              <a:rPr lang="en-US" dirty="0" smtClean="0"/>
              <a:t>Values (</a:t>
            </a:r>
            <a:r>
              <a:rPr lang="en-US" dirty="0"/>
              <a:t>1, 2, 3)</a:t>
            </a:r>
            <a:r>
              <a:rPr lang="en-US" dirty="0" smtClean="0"/>
              <a:t> </a:t>
            </a:r>
            <a:r>
              <a:rPr lang="en-US" dirty="0"/>
              <a:t>are in </a:t>
            </a:r>
            <a:r>
              <a:rPr lang="en-US" dirty="0" smtClean="0"/>
              <a:t>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append value in python </a:t>
            </a:r>
            <a:r>
              <a:rPr lang="en-US" b="1" u="sng" dirty="0" smtClean="0">
                <a:solidFill>
                  <a:srgbClr val="FF0000"/>
                </a:solidFill>
              </a:rPr>
              <a:t>Dictionary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>
                <a:solidFill>
                  <a:srgbClr val="FF0000"/>
                </a:solidFill>
              </a:rPr>
              <a:t>-</a:t>
            </a:r>
            <a:r>
              <a:rPr lang="en-US" sz="3100" b="1" u="sng" dirty="0" smtClean="0">
                <a:solidFill>
                  <a:srgbClr val="FF0000"/>
                </a:solidFill>
              </a:rPr>
              <a:t>add </a:t>
            </a:r>
            <a:r>
              <a:rPr lang="en-US" sz="3100" b="1" u="sng" dirty="0">
                <a:solidFill>
                  <a:srgbClr val="FF0000"/>
                </a:solidFill>
              </a:rPr>
              <a:t>new element in </a:t>
            </a:r>
            <a:r>
              <a:rPr lang="en-US" sz="3100" b="1" u="sng" dirty="0" smtClean="0">
                <a:solidFill>
                  <a:srgbClr val="FF0000"/>
                </a:solidFill>
              </a:rPr>
              <a:t>dictionary</a:t>
            </a:r>
            <a:r>
              <a:rPr lang="en-US" sz="3100" b="1" u="sng" dirty="0">
                <a:solidFill>
                  <a:srgbClr val="FF0000"/>
                </a:solidFill>
              </a:rPr>
              <a:t/>
            </a:r>
            <a:br>
              <a:rPr lang="en-US" sz="3100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= {1 : "One", 2 : "Two", 3 : "Three"} </a:t>
            </a:r>
          </a:p>
          <a:p>
            <a:r>
              <a:rPr lang="en-US" dirty="0">
                <a:solidFill>
                  <a:srgbClr val="00B0F0"/>
                </a:solidFill>
              </a:rPr>
              <a:t>A[4] = "Four"</a:t>
            </a:r>
          </a:p>
          <a:p>
            <a:r>
              <a:rPr lang="en-US" dirty="0"/>
              <a:t>print(A)</a:t>
            </a:r>
          </a:p>
          <a:p>
            <a:endParaRPr lang="en" dirty="0"/>
          </a:p>
          <a:p>
            <a:r>
              <a:rPr lang="en-US" dirty="0"/>
              <a:t>OUTPUT</a:t>
            </a:r>
          </a:p>
          <a:p>
            <a:endParaRPr lang="en" dirty="0"/>
          </a:p>
          <a:p>
            <a:r>
              <a:rPr lang="en-US" dirty="0"/>
              <a:t>{1 : "One", 2 : "Two", 3 : "Three", 4 : "Four"}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2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Update values in a Python Dictionary :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not change the key of an element, but can change the value of a respective key as follows</a:t>
            </a:r>
          </a:p>
          <a:p>
            <a:endParaRPr lang="en" dirty="0"/>
          </a:p>
          <a:p>
            <a:r>
              <a:rPr lang="en-US" dirty="0" smtClean="0"/>
              <a:t>a </a:t>
            </a:r>
            <a:r>
              <a:rPr lang="en-US" dirty="0"/>
              <a:t>= {1: </a:t>
            </a:r>
            <a:r>
              <a:rPr lang="en-US" dirty="0" smtClean="0"/>
              <a:t>‘</a:t>
            </a:r>
            <a:r>
              <a:rPr lang="en-US" dirty="0" err="1" smtClean="0"/>
              <a:t>reena</a:t>
            </a:r>
            <a:r>
              <a:rPr lang="en-US" dirty="0" smtClean="0"/>
              <a:t>', </a:t>
            </a:r>
            <a:r>
              <a:rPr lang="en-US" dirty="0"/>
              <a:t>2: </a:t>
            </a:r>
            <a:r>
              <a:rPr lang="en-US" dirty="0" smtClean="0"/>
              <a:t>‘</a:t>
            </a:r>
            <a:r>
              <a:rPr lang="en-US" dirty="0" err="1" smtClean="0"/>
              <a:t>teena</a:t>
            </a:r>
            <a:r>
              <a:rPr lang="en-US" dirty="0" smtClean="0"/>
              <a:t>', </a:t>
            </a:r>
            <a:r>
              <a:rPr lang="en-US" dirty="0"/>
              <a:t>5: </a:t>
            </a:r>
            <a:r>
              <a:rPr lang="en-US" dirty="0" smtClean="0"/>
              <a:t>‘</a:t>
            </a:r>
            <a:r>
              <a:rPr lang="en-US" dirty="0" err="1" smtClean="0"/>
              <a:t>meena</a:t>
            </a:r>
            <a:r>
              <a:rPr lang="en-US" dirty="0" smtClean="0"/>
              <a:t>', </a:t>
            </a:r>
            <a:r>
              <a:rPr lang="en-US" dirty="0"/>
              <a:t>6: </a:t>
            </a:r>
            <a:r>
              <a:rPr lang="en-US" dirty="0" smtClean="0"/>
              <a:t>‘</a:t>
            </a:r>
            <a:r>
              <a:rPr lang="en-US" dirty="0" err="1" smtClean="0"/>
              <a:t>sheena</a:t>
            </a:r>
            <a:r>
              <a:rPr lang="en-US" dirty="0" smtClean="0"/>
              <a:t>', </a:t>
            </a:r>
            <a:r>
              <a:rPr lang="en-US" dirty="0"/>
              <a:t>7: </a:t>
            </a:r>
            <a:r>
              <a:rPr lang="en-US" dirty="0" smtClean="0"/>
              <a:t>‘</a:t>
            </a:r>
            <a:r>
              <a:rPr lang="en-US" dirty="0" err="1" smtClean="0"/>
              <a:t>heena</a:t>
            </a:r>
            <a:r>
              <a:rPr lang="en-US" dirty="0" smtClean="0"/>
              <a:t>'}</a:t>
            </a:r>
            <a:endParaRPr lang="en-US" dirty="0"/>
          </a:p>
          <a:p>
            <a:r>
              <a:rPr lang="en-US" dirty="0" smtClean="0">
                <a:solidFill>
                  <a:srgbClr val="00B0F0"/>
                </a:solidFill>
              </a:rPr>
              <a:t>a[2</a:t>
            </a:r>
            <a:r>
              <a:rPr lang="en-US" dirty="0">
                <a:solidFill>
                  <a:srgbClr val="00B0F0"/>
                </a:solidFill>
              </a:rPr>
              <a:t>] = </a:t>
            </a:r>
            <a:r>
              <a:rPr lang="en-US" dirty="0" smtClean="0">
                <a:solidFill>
                  <a:srgbClr val="00B0F0"/>
                </a:solidFill>
              </a:rPr>
              <a:t>‘</a:t>
            </a:r>
            <a:r>
              <a:rPr lang="en-US" dirty="0" err="1" smtClean="0">
                <a:solidFill>
                  <a:srgbClr val="00B0F0"/>
                </a:solidFill>
              </a:rPr>
              <a:t>jeena</a:t>
            </a:r>
            <a:r>
              <a:rPr lang="en-US" dirty="0" smtClean="0">
                <a:solidFill>
                  <a:srgbClr val="00B0F0"/>
                </a:solidFill>
              </a:rPr>
              <a:t>'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/>
              <a:t>print(a)</a:t>
            </a:r>
            <a:endParaRPr lang="en-US" dirty="0"/>
          </a:p>
          <a:p>
            <a:endParaRPr lang="en" dirty="0"/>
          </a:p>
          <a:p>
            <a:r>
              <a:rPr lang="en-US" dirty="0"/>
              <a:t>OUTPUT:</a:t>
            </a:r>
          </a:p>
          <a:p>
            <a:endParaRPr lang="en" dirty="0"/>
          </a:p>
          <a:p>
            <a:r>
              <a:rPr lang="en-US" dirty="0"/>
              <a:t>{1: ‘</a:t>
            </a:r>
            <a:r>
              <a:rPr lang="en-US" dirty="0" err="1"/>
              <a:t>reena</a:t>
            </a:r>
            <a:r>
              <a:rPr lang="en-US" dirty="0"/>
              <a:t>', 2: </a:t>
            </a:r>
            <a:r>
              <a:rPr lang="en-US" dirty="0" smtClean="0"/>
              <a:t>‘</a:t>
            </a:r>
            <a:r>
              <a:rPr lang="en-US" dirty="0" err="1" smtClean="0"/>
              <a:t>jeena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2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3" y="365125"/>
            <a:ext cx="11773989" cy="1325563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update() method –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sz="3600" b="1" u="sng" dirty="0" smtClean="0">
                <a:solidFill>
                  <a:srgbClr val="FF0000"/>
                </a:solidFill>
              </a:rPr>
              <a:t>Join </a:t>
            </a:r>
            <a:r>
              <a:rPr lang="en-US" sz="3600" b="1" u="sng" dirty="0">
                <a:solidFill>
                  <a:srgbClr val="FF0000"/>
                </a:solidFill>
              </a:rPr>
              <a:t>two dictionaries into one by </a:t>
            </a:r>
            <a:r>
              <a:rPr lang="en-US" sz="3600" b="1" u="sng" dirty="0" smtClean="0">
                <a:solidFill>
                  <a:srgbClr val="FF0000"/>
                </a:solidFill>
              </a:rPr>
              <a:t>using. </a:t>
            </a:r>
            <a:r>
              <a:rPr lang="en-US" sz="3600" b="1" u="sng" dirty="0">
                <a:solidFill>
                  <a:srgbClr val="FF0000"/>
                </a:solidFill>
              </a:rPr>
              <a:t>It merge the keys and values of one dictionary into other and overwrites the values of the same key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dirty="0" smtClean="0"/>
              <a:t>= {1 : "One", 2 : "Two", 3 : "Three"}</a:t>
            </a:r>
          </a:p>
          <a:p>
            <a:r>
              <a:rPr lang="en-US" dirty="0" smtClean="0"/>
              <a:t>B </a:t>
            </a:r>
            <a:r>
              <a:rPr lang="en-US" dirty="0"/>
              <a:t>= {1: ‘</a:t>
            </a:r>
            <a:r>
              <a:rPr lang="en-US" dirty="0" err="1"/>
              <a:t>reena</a:t>
            </a:r>
            <a:r>
              <a:rPr lang="en-US" dirty="0"/>
              <a:t>', 2: ‘</a:t>
            </a:r>
            <a:r>
              <a:rPr lang="en-US" dirty="0" err="1"/>
              <a:t>teena</a:t>
            </a:r>
            <a:r>
              <a:rPr lang="en-US" dirty="0"/>
              <a:t>', 5: 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</a:p>
          <a:p>
            <a:r>
              <a:rPr lang="en-US" dirty="0" err="1" smtClean="0"/>
              <a:t>A.update</a:t>
            </a:r>
            <a:r>
              <a:rPr lang="en-US" dirty="0" smtClean="0"/>
              <a:t>(B</a:t>
            </a:r>
            <a:r>
              <a:rPr lang="en-US" dirty="0"/>
              <a:t>)</a:t>
            </a:r>
          </a:p>
          <a:p>
            <a:r>
              <a:rPr lang="en-US" dirty="0"/>
              <a:t>print(A)</a:t>
            </a:r>
          </a:p>
          <a:p>
            <a:endParaRPr lang="en" dirty="0"/>
          </a:p>
          <a:p>
            <a:r>
              <a:rPr lang="en-US" dirty="0"/>
              <a:t>OUTPUT</a:t>
            </a:r>
          </a:p>
          <a:p>
            <a:endParaRPr lang="en" dirty="0"/>
          </a:p>
          <a:p>
            <a:r>
              <a:rPr lang="en-US" dirty="0"/>
              <a:t>{1: </a:t>
            </a:r>
            <a:r>
              <a:rPr lang="en-US" dirty="0" smtClean="0"/>
              <a:t>‘</a:t>
            </a:r>
            <a:r>
              <a:rPr lang="en-US" dirty="0" err="1" smtClean="0"/>
              <a:t>reena</a:t>
            </a:r>
            <a:r>
              <a:rPr lang="en-US" dirty="0" smtClean="0"/>
              <a:t> </a:t>
            </a:r>
            <a:r>
              <a:rPr lang="en-US" dirty="0"/>
              <a:t>', </a:t>
            </a:r>
            <a:r>
              <a:rPr lang="en-US" dirty="0"/>
              <a:t>2: </a:t>
            </a:r>
            <a:r>
              <a:rPr lang="en-US" dirty="0"/>
              <a:t>‘</a:t>
            </a:r>
            <a:r>
              <a:rPr lang="en-US" dirty="0" err="1"/>
              <a:t>teena</a:t>
            </a:r>
            <a:r>
              <a:rPr lang="en-US" dirty="0"/>
              <a:t> ', </a:t>
            </a:r>
            <a:r>
              <a:rPr lang="en-US" dirty="0"/>
              <a:t>3: 'Three', 5: </a:t>
            </a:r>
            <a:r>
              <a:rPr lang="en-US" dirty="0"/>
              <a:t>‘</a:t>
            </a:r>
            <a:r>
              <a:rPr lang="en-US" dirty="0" err="1"/>
              <a:t>meena</a:t>
            </a:r>
            <a:r>
              <a:rPr lang="en-US" dirty="0"/>
              <a:t>', 6: ‘</a:t>
            </a:r>
            <a:r>
              <a:rPr lang="en-US" dirty="0" err="1"/>
              <a:t>sheena</a:t>
            </a:r>
            <a:r>
              <a:rPr lang="en-US" dirty="0"/>
              <a:t>', 7: ‘</a:t>
            </a:r>
            <a:r>
              <a:rPr lang="en-US" dirty="0" err="1"/>
              <a:t>heena</a:t>
            </a:r>
            <a:r>
              <a:rPr lang="en-US" dirty="0"/>
              <a:t>'}</a:t>
            </a:r>
            <a:endParaRPr lang="en-US" dirty="0"/>
          </a:p>
          <a:p>
            <a:endParaRPr lang="en" dirty="0"/>
          </a:p>
          <a:p>
            <a:r>
              <a:rPr lang="en-US" dirty="0">
                <a:solidFill>
                  <a:srgbClr val="00B050"/>
                </a:solidFill>
              </a:rPr>
              <a:t>#It over writes the values of same keys and add the values of different keys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3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Removing an element from a Dictionary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two ways by which we can delete the elements of dictionary:</a:t>
            </a:r>
          </a:p>
          <a:p>
            <a:endParaRPr lang="en" dirty="0"/>
          </a:p>
          <a:p>
            <a:r>
              <a:rPr lang="en-US" dirty="0"/>
              <a:t>1.By using del statement </a:t>
            </a:r>
            <a:r>
              <a:rPr lang="en-US" dirty="0" smtClean="0"/>
              <a:t>:</a:t>
            </a:r>
          </a:p>
          <a:p>
            <a:r>
              <a:rPr lang="en-US" dirty="0" smtClean="0"/>
              <a:t>2. By using pop () function</a:t>
            </a:r>
            <a:endParaRPr lang="en-US" dirty="0"/>
          </a:p>
          <a:p>
            <a:endParaRPr lang="e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1244</Words>
  <Application>Microsoft Office PowerPoint</Application>
  <PresentationFormat>Widescreen</PresentationFormat>
  <Paragraphs>172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Dictionary</vt:lpstr>
      <vt:lpstr>Python Dictionary</vt:lpstr>
      <vt:lpstr>Characteristics of Python Dictionary: </vt:lpstr>
      <vt:lpstr>Method to create Empty Dictionary </vt:lpstr>
      <vt:lpstr>Example of Dictionary: </vt:lpstr>
      <vt:lpstr>append value in python Dictionary -add new element in dictionary </vt:lpstr>
      <vt:lpstr>Update values in a Python Dictionary : </vt:lpstr>
      <vt:lpstr>update() method – Join two dictionaries into one by using. It merge the keys and values of one dictionary into other and overwrites the values of the same key. </vt:lpstr>
      <vt:lpstr>Removing an element from a Dictionary </vt:lpstr>
      <vt:lpstr>By using del statement </vt:lpstr>
      <vt:lpstr>By Using pop() function</vt:lpstr>
      <vt:lpstr>By Using pop() function</vt:lpstr>
      <vt:lpstr>Traversing a Python Dictionary It means to access each element of dictionary by using loop. </vt:lpstr>
      <vt:lpstr>Q1. Write a program to enter roll number and names of five students and store the data in dictionary.</vt:lpstr>
      <vt:lpstr>Q2. Write a program to store book id, book name and price of three books and store the data in dictionary named “dict”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24</cp:revision>
  <dcterms:created xsi:type="dcterms:W3CDTF">2021-01-01T18:35:55Z</dcterms:created>
  <dcterms:modified xsi:type="dcterms:W3CDTF">2021-02-02T08:17:58Z</dcterms:modified>
</cp:coreProperties>
</file>